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68"/>
  </p:notesMasterIdLst>
  <p:sldIdLst>
    <p:sldId id="258" r:id="rId3"/>
    <p:sldId id="265" r:id="rId4"/>
    <p:sldId id="521" r:id="rId5"/>
    <p:sldId id="269" r:id="rId6"/>
    <p:sldId id="522" r:id="rId7"/>
    <p:sldId id="561" r:id="rId8"/>
    <p:sldId id="645" r:id="rId9"/>
    <p:sldId id="646" r:id="rId10"/>
    <p:sldId id="647" r:id="rId11"/>
    <p:sldId id="648" r:id="rId12"/>
    <p:sldId id="649" r:id="rId13"/>
    <p:sldId id="562" r:id="rId14"/>
    <p:sldId id="650" r:id="rId15"/>
    <p:sldId id="651" r:id="rId16"/>
    <p:sldId id="563" r:id="rId17"/>
    <p:sldId id="652" r:id="rId18"/>
    <p:sldId id="564" r:id="rId19"/>
    <p:sldId id="658" r:id="rId20"/>
    <p:sldId id="526" r:id="rId21"/>
    <p:sldId id="571" r:id="rId22"/>
    <p:sldId id="574" r:id="rId23"/>
    <p:sldId id="653" r:id="rId24"/>
    <p:sldId id="655" r:id="rId25"/>
    <p:sldId id="656" r:id="rId26"/>
    <p:sldId id="523" r:id="rId27"/>
    <p:sldId id="659" r:id="rId28"/>
    <p:sldId id="575" r:id="rId29"/>
    <p:sldId id="528" r:id="rId30"/>
    <p:sldId id="660" r:id="rId31"/>
    <p:sldId id="661" r:id="rId32"/>
    <p:sldId id="662" r:id="rId33"/>
    <p:sldId id="663" r:id="rId34"/>
    <p:sldId id="576" r:id="rId35"/>
    <p:sldId id="664" r:id="rId36"/>
    <p:sldId id="667" r:id="rId37"/>
    <p:sldId id="665" r:id="rId38"/>
    <p:sldId id="578" r:id="rId39"/>
    <p:sldId id="668" r:id="rId40"/>
    <p:sldId id="580" r:id="rId41"/>
    <p:sldId id="530" r:id="rId42"/>
    <p:sldId id="583" r:id="rId43"/>
    <p:sldId id="669" r:id="rId44"/>
    <p:sldId id="531" r:id="rId45"/>
    <p:sldId id="670" r:id="rId46"/>
    <p:sldId id="671" r:id="rId47"/>
    <p:sldId id="672" r:id="rId48"/>
    <p:sldId id="673" r:id="rId49"/>
    <p:sldId id="674" r:id="rId50"/>
    <p:sldId id="675" r:id="rId51"/>
    <p:sldId id="676" r:id="rId52"/>
    <p:sldId id="677" r:id="rId53"/>
    <p:sldId id="678" r:id="rId54"/>
    <p:sldId id="679" r:id="rId55"/>
    <p:sldId id="680" r:id="rId56"/>
    <p:sldId id="586" r:id="rId57"/>
    <p:sldId id="534" r:id="rId58"/>
    <p:sldId id="587" r:id="rId59"/>
    <p:sldId id="691" r:id="rId60"/>
    <p:sldId id="584" r:id="rId61"/>
    <p:sldId id="692" r:id="rId62"/>
    <p:sldId id="589" r:id="rId63"/>
    <p:sldId id="693" r:id="rId64"/>
    <p:sldId id="591" r:id="rId65"/>
    <p:sldId id="681" r:id="rId66"/>
    <p:sldId id="758" r:id="rId67"/>
    <p:sldId id="767" r:id="rId69"/>
    <p:sldId id="761" r:id="rId70"/>
    <p:sldId id="765" r:id="rId71"/>
    <p:sldId id="768" r:id="rId72"/>
    <p:sldId id="682" r:id="rId73"/>
    <p:sldId id="683" r:id="rId74"/>
    <p:sldId id="684" r:id="rId75"/>
    <p:sldId id="694" r:id="rId76"/>
    <p:sldId id="535" r:id="rId77"/>
    <p:sldId id="685" r:id="rId78"/>
    <p:sldId id="686" r:id="rId79"/>
    <p:sldId id="687" r:id="rId80"/>
    <p:sldId id="688" r:id="rId81"/>
    <p:sldId id="695" r:id="rId82"/>
    <p:sldId id="696" r:id="rId83"/>
    <p:sldId id="689" r:id="rId84"/>
    <p:sldId id="588" r:id="rId85"/>
    <p:sldId id="590" r:id="rId86"/>
    <p:sldId id="697" r:id="rId87"/>
    <p:sldId id="536" r:id="rId88"/>
    <p:sldId id="592" r:id="rId89"/>
    <p:sldId id="598" r:id="rId90"/>
    <p:sldId id="596" r:id="rId91"/>
    <p:sldId id="597" r:id="rId92"/>
    <p:sldId id="585" r:id="rId93"/>
    <p:sldId id="708" r:id="rId94"/>
    <p:sldId id="709" r:id="rId95"/>
    <p:sldId id="537" r:id="rId96"/>
    <p:sldId id="593" r:id="rId97"/>
    <p:sldId id="538" r:id="rId98"/>
    <p:sldId id="710" r:id="rId99"/>
    <p:sldId id="711" r:id="rId100"/>
    <p:sldId id="712" r:id="rId101"/>
    <p:sldId id="713" r:id="rId102"/>
    <p:sldId id="714" r:id="rId103"/>
    <p:sldId id="599" r:id="rId104"/>
    <p:sldId id="821" r:id="rId105"/>
    <p:sldId id="601" r:id="rId106"/>
    <p:sldId id="715" r:id="rId107"/>
    <p:sldId id="603" r:id="rId108"/>
    <p:sldId id="716" r:id="rId109"/>
    <p:sldId id="717" r:id="rId110"/>
    <p:sldId id="718" r:id="rId111"/>
    <p:sldId id="719" r:id="rId112"/>
    <p:sldId id="721" r:id="rId113"/>
    <p:sldId id="722" r:id="rId114"/>
    <p:sldId id="539" r:id="rId115"/>
    <p:sldId id="594" r:id="rId116"/>
    <p:sldId id="600" r:id="rId117"/>
    <p:sldId id="602" r:id="rId118"/>
    <p:sldId id="723" r:id="rId119"/>
    <p:sldId id="724" r:id="rId120"/>
    <p:sldId id="729" r:id="rId121"/>
  </p:sldIdLst>
  <p:sldSz cx="12192000" cy="6858000"/>
  <p:notesSz cx="6858000" cy="9144000"/>
  <p:custDataLst>
    <p:tags r:id="rId1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B87"/>
    <a:srgbClr val="0087FA"/>
    <a:srgbClr val="0000D2"/>
    <a:srgbClr val="CEED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88" autoAdjust="0"/>
    <p:restoredTop sz="94660"/>
  </p:normalViewPr>
  <p:slideViewPr>
    <p:cSldViewPr snapToGrid="0">
      <p:cViewPr varScale="1">
        <p:scale>
          <a:sx n="44" d="100"/>
          <a:sy n="44" d="100"/>
        </p:scale>
        <p:origin x="58" y="864"/>
      </p:cViewPr>
      <p:guideLst/>
    </p:cSldViewPr>
  </p:slideViewPr>
  <p:notesTextViewPr>
    <p:cViewPr>
      <p:scale>
        <a:sx n="1" d="1"/>
        <a:sy n="1" d="1"/>
      </p:scale>
      <p:origin x="0" y="0"/>
    </p:cViewPr>
  </p:notesTextViewPr>
  <p:sorterViewPr>
    <p:cViewPr>
      <p:scale>
        <a:sx n="100" d="100"/>
        <a:sy n="100" d="100"/>
      </p:scale>
      <p:origin x="0" y="-4786"/>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notesMaster" Target="notesMasters/notesMaster1.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5" Type="http://schemas.openxmlformats.org/officeDocument/2006/relationships/tags" Target="tags/tag1.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image" Target="../media/image1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image" Target="../media/image132.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image" Target="../media/image140.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image" Target="../media/image143.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45.e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image" Target="../media/image14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66.e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1390.000 736.000,'0.012'0.000,"0.018"0.000,0.020 0.000,0.020 0.000,0.018 0.000,0.015 0.000,0.012 0.000,0.009 0.000,0.007 0.000,0.005 0.000,0.003 0.000,0.002 0.000,0.001 0.000,0.000 0.000,0.000 0.000,-0.001 0.000,-0.001 0.000,-0.001 0.000,0.000 0.000,0.000 0.000,0.000 0.000,0.000 0.000,0.300 0.000,0.264 0.000,0.215 0.000,-0.467 0.000,1.274 0.000,0.455 0.000,0.327 0.000,0.334-0.080,0.448-0.078,0.242-0.072,0.087-0.064,0.661-0.050,0.167-0.002,-0.033 0.020,-0.166 0.033,-3.296 0.230,3.889-0.173,0.416 0.039,0.180 0.038,0.443 0.026,-0.310 0.036,-0.441 0.030,-0.498 0.024,-0.074 0.019,-0.446 0.015,-0.496 0.010,-0.492 0.006,-0.335 0.002,-0.122 0.001,-2.080-0.009,1.739 0.008,-0.204-0.001,-0.228-0.001,-0.232-0.001,0.281 0.000,-0.166-0.002,-0.167-0.002,0.098-0.001,0.001-0.001,-0.058-0.001,-0.128-0.001,0.012 0.000,-0.068 0.000,-0.119 0.000,0.022 0.000,0.021 0.000,-0.033 0.000,-0.068 0.000,0.084 0.000,0.025 0.000,-0.017 0.000,-0.045 0.000,0.536-0.074,0.128-0.042,0.009-0.018,-0.256 0.012,-0.082 0.006,-0.095 0.011,-0.099 0.014,-1.145 0.071,1.540-0.063,0.027 0.020,-0.031 0.017,0.023-0.050,0.057-0.030,-0.058-0.011,-0.131 0.002,0.261-0.070,0.057-0.025,-0.018 0.001,-0.054-0.038,0.028-0.040,-0.057-0.024,-0.112-0.011,0.885-0.145,0.404-0.082,0.198-0.060,0.396 0.008,0.125 0.051,-0.057 0.074,0.563 0.035,-0.008 0.052,-0.203 0.038,-0.880 0.096,-0.146 0.016,-0.215 0.011,-0.251 0.008,-1.425 0.118,1.766-0.212,-0.238 0.003,-0.307 0.026,-1.976 0.243,2.132-0.209,-0.074 0.051,-0.119 0.049,-0.443 0.049,-0.004 0.003,-0.042-0.005,-0.066-0.010,0.001-0.027,-0.059-0.037,-0.098-0.042,-0.119-0.043,0.395-0.095,-0.091 0.017,-0.132 0.040,-0.306 0.097,-0.001 0.034,-0.038 0.034,-0.063 0.031,-1.034 0.091,1.673-0.163,0.041-0.005,-0.090 0.014,-1.582 0.150,2.127-0.121,0.225 0.028,0.022 0.028,0.286 0.025,0.006 0.022,-0.167 0.018,-0.668 0.015,-0.150 0.007,-0.186 0.005,-0.202 0.004,0.092 0.004,-0.324 0.003,-0.292 0.001,-0.340-0.001,-0.104 0.000,-0.096 0.000,-0.085-0.001,-0.073-0.001,-0.061-0.001,-0.049-0.001,-0.039-0.001,0.045-0.015,-0.025-0.023,-0.013-0.026,-0.005-0.025,0.000-0.022,0.004 0.000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452.000 831.000,'2.000'0.000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346.000 246.000,'0.009'-0.003,"0.013"-0.004,0.015-0.005,0.015-0.005,0.013-0.004,0.011-0.004,0.009-0.003,0.007-0.002,0.005-0.002,0.003-0.001,0.002-0.001,0.001 0.000,0.000 0.000,0.000 0.000,0.000 0.000,0.000 0.000,0.000 0.000,0.000 0.000,0.000 0.000,0.000 0.000,0.000 0.000,0.000 0.000,0.000 0.000,0.000 0.000,0.000 0.000,0.000 0.000,0.000 0.000,0.000 0.000,0.000 0.000,0.000 0.000,0.072 0.004,0.116 0.004,0.131 0.005,-0.330 0.017,0.613-0.010,0.203 0.003,0.140 0.003,0.089 0.002,0.558 0.002,0.211 0.002,0.050 0.001,0.036 0.001,-0.087 0.000,-0.159 0.000,-0.348 0.000,-0.108 0.000,-0.117 0.000,-0.117 0.000,-0.808-0.001,0.797 0.000,-0.056 0.000,-0.075 0.000,-0.704 0.000,0.650 0.000,-0.037 0.000,-0.043 0.000,-0.045 0.000,0.156 0.000,0.074 0.000,0.014 0.000,-0.029 0.000,-0.726 0.000,0.823 0.000,-0.018 0.000,-0.035 0.000,-0.019 0.011,-0.118 0.016,-0.128 0.019,-0.125 0.019,-0.114 0.018,-0.098 0.016,-0.081 0.013,-0.047 0.010,-0.053-0.010,-0.036-0.016,-0.022-0.018,-0.012-0.018,-0.005-0.016,0.000-0.014,0.003-0.011,0.004-0.008,0.005-0.006,0.005-0.004,0.004-0.003,-0.005-0.001,-0.002-0.001,-0.003 0.000,-0.004 0.000,-0.004 0.000,-0.003 0.001,-0.003 0.001,-0.002 0.000,-0.002 0.000,-0.001 0.000,-0.001 0.000,-0.001 0.000,0.000 0.000,0.000 0.000,0.000 0.000,0.000 0.000,0.010 0.000,0.056 0.000,0.069 0.000,0.074 0.000,0.433 0.000,0.339 0.000,0.257 0.000,0.185 0.000,0.791 0.000,0.478 0.000,0.235 0.000,0.054 0.000,0.642 0.000,0.091 0.000,-0.079 0.000,-0.005 0.060,-0.092 0.037,-0.236 0.019,-0.319 0.006,0.347 0.018,-0.346-0.014,-0.390-0.019,-0.717-0.035,-0.194-0.013,-0.204-0.012,-0.201-0.011,0.093-0.006,-0.268-0.011,-0.263-0.008,-0.238-0.006,-0.203-0.004,-0.164-0.002,-0.127-0.001,-0.094 0.000,-0.065 0.000,-0.042 0.000,-0.025 0.001,-0.012 0.001,-0.003 0.001,0.003 0.001,0.007 0.001,0.008 0.000,0.008 0.000,0.008 0.000,0.007 0.000,0.041 0.000,0.071 0.000,0.084 0.000,0.088 0.000,0.172 0.000,0.084 0.000,0.060 0.000,0.510-0.025,0.391-0.038,0.260-0.045,0.024-0.013,-0.029-0.004,-0.122 0.006,-0.174 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1301.000 310.000,'0.008'0.000,"0.012"0.000,0.013 0.000,0.013 0.000,0.012 0.000,0.010 0.000,0.008 0.000,0.006 0.000,0.004 0.000,0.003 0.000,0.002 0.000,0.001 0.000,0.000 0.000,0.000 0.000,0.000 0.000,0.000 0.000,0.000 0.000,0.000 0.000,0.000 0.000,0.000 0.000,0.000 0.000,0.000 0.000,0.000 0.000,0.000 0.000,0.000 0.000,0.000 0.000,0.000 0.000,0.000 0.000,0.000 0.000,0.000 0.000,0.000 0.000,0.000 0.000,0.000 0.000,0.000 0.000,0.325 0.000,0.397 0.000,0.948 0.000,0.483 0.000,0.335 0.000,0.215 0.000,0.309 0.000,0.360 0.000,0.172 0.000,0.033 0.000,1.305 0.000,-0.049 0.000,-0.303 0.000,-3.762 0.000,2.824 0.000,-0.311 0.000,-0.381 0.000,-0.406 0.000,-0.291 0.000,-0.224 0.000,-0.232 0.000,-0.136 0.000,-0.226 0.000,-0.226 0.000,-0.213 0.000,-0.069 0.000,-0.214 0.000,-0.167 0.000,-0.096 0.000,-0.045 0.000,-0.009 0.000,0.058 0.000,0.067 0.000,0.051 0.000,0.079 0.000,0.018 0.000,-0.022 0.000,-0.047 0.000,0.075 0.000,-0.043 0.000,-0.071 0.000,-0.082 0.000,-0.081 0.000,-0.073 0.000,-0.078 0.000,-0.054 0.000,-0.044 0.000,-0.034 0.000,-0.026 0.000,-0.018 0.000,-0.012 0.000,-0.007 0.000,-0.004 0.000,-0.001 0.000,0.000 0.000,0.002 0.000,0.002 0.000,0.002 0.000,0.002 0.000,0.002 0.000,0.001 0.000,0.001 0.000,0.001 0.000,0.061 0.000,0.104 0.000,0.120 0.000,0.057 0.000,0.054 0.000,0.036 0.000,0.021 0.000,-0.438 0.000,0.490 0.000,0.017 0.000,-0.007 0.000,-0.485 0.000,0.455 0.000,-0.003 0.000,-0.020 0.000,-0.031 0.000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1337.000 330.000,'0.016'-0.005,"0.024"-0.008,0.027-0.009,0.027-0.009,0.024-0.008,0.021-0.007,0.017-0.006,0.013-0.004,0.009-0.003,0.006-0.002,0.004-0.001,0.002-0.001,0.001 0.000,0.000 0.000,0.000 0.000,-0.001 0.000,0.090-0.030,0.187-0.062,0.222-0.074,0.104-0.021,0.152-0.029,0.135-0.018,0.116-0.010,-0.910 0.237,1.221-0.250,0.053 0.031,-0.022 0.039,-1.214 0.200,1.390-0.198,-0.108 0.010,-0.145-0.002,-0.165-0.002,-0.228 0.010,-0.219 0.012,-0.193 0.012,-0.161 0.011,-0.127 0.010,-0.106 0.025,-0.077 0.027,-0.056 0.028,-0.039 0.027,-0.025 0.023,-0.015 0.019,-0.007 0.015,-0.001 0.011,0.002 0.008,0.004 0.005,0.005 0.003,0.005 0.002,0.005 0.001,0.004 0.000,0.003-0.001,0.002-0.001,0.002-0.001,0.001-0.001,0.001-0.001,0.000-0.001,0.000 0.000,0.000 0.000,0.000 0.000,0.000 0.000,0.000 0.000,0.039-0.015,0.056-0.023,0.063-0.025,0.061-0.024,0.055-0.022,0.046-0.018,0.120 0.004,0.094 0.010,0.062 0.016,0.290 0.031,0.312 0.011,0.215 0.011,0.136 0.010,-1.236 0.026,1.666-0.017,0.082 0.008,-0.018 0.007,-1.668 0.008,1.462-0.002,-0.084 0.003,-0.129 0.002,-0.154 0.001,-0.123 0.001,-0.148 0.000,-0.157 0.000,-0.155 0.000,-0.744-0.003,0.813 0.003,-0.148-0.001,-0.138-0.001,-0.129-0.001,-0.143-0.001,-0.124 0.000,-0.102 0.000,-0.079 0.000,-0.059 0.000,-0.041 0.000,-0.027 0.000,-0.016 0.000,-0.008 0.000,-0.002 0.000,0.002 0.000,0.003 0.000,0.005 0.000,0.005 0.000,0.004 0.000,0.004 0.000,0.003 0.000,0.002 0.000,0.002 0.000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777.000 162.000,'-0.089'0.000,"-0.145"0.000,-0.123 0.000,-0.065 0.000,-0.031 0.000,-0.007 0.000,-0.136 0.000,-0.027 0.000,0.008 0.000,0.004 0.000,0.012 0.000,0.042 0.000,0.057 0.000,0.063 0.000,0.062 0.000,0.057 0.000,0.032 0.000,0.055 0.000,0.045 0.000,0.035 0.000,0.026 0.000,0.018 0.000,0.012 0.000,0.007 0.000,0.003 0.000,0.001 0.000,-0.001 0.000,-0.002 0.000,-0.002 0.000,-0.002 0.000,-0.002 0.000,-0.002 0.000,-0.001 0.000,-0.001 0.000,-0.001 0.000,-0.001 0.000,0.000 0.000,0.000 0.000,0.000 0.000,0.000 0.000,0.000 0.000,0.000 0.000,0.000 0.000,0.000 0.000,0.000 0.000,0.000 0.000,0.022 0.027,-0.043 0.047,-0.189 0.204,-0.128 0.186,-0.289 0.467,-0.119 0.271,-0.032 0.159,0.026 0.075,0.682-1.142,-0.630 1.232,0.026 0.048,0.046-0.026,0.570-1.213,-0.677 1.422,0.034-0.053,0.081-0.135,-0.013 0.238,0.083-0.041,0.106-0.145,0.111-0.002,0.105-0.081,0.092-0.123,0.097-0.331,0.041-0.061,0.034-0.070,0.027-0.073,0.022 0.131,0.020-0.053,0.012-0.068,0.007-0.072,0.032 0.380,0.042 0.212,0.046 0.124,-0.116-1.243,0.194 1.632,0.038 0.181,0.005-0.015,-0.038-0.325,0.002-0.049,0.003-0.072,0.003-0.084,0.064 0.228,-0.008-0.238,-0.013-0.244,-0.014-0.227,-0.014-0.197,0.060-0.289,0.133-0.001,0.037-0.071,-0.003-0.064,-0.031-0.056,-0.346-0.312,0.355 0.296,0.024-0.002,0.018-0.009,0.013-0.013,0.114 0.025,0.018-0.053,0.014-0.059,-0.100-0.070,-0.004-0.017,-0.006-0.009,-0.006-0.002,-0.020-0.011,-0.028-0.016,-0.032-0.019,-0.033-0.020,0.092 0.024,0.002 0.015,0.014 0.024,-0.055-0.010,-0.038-0.012,-0.047-0.019,-0.048-0.022,-0.046-0.022,-0.041-0.021,-0.035-0.018,-0.018-0.014,-0.021-0.013,-0.015-0.010,-0.010-0.007,-0.005-0.005,-0.002-0.003,0.000-0.002,0.001-0.001,0.002 0.000,0.002 0.000,0.002 0.001,0.002 0.001,-0.004 0.001,0.011 0.001,0.013 0.001,0.013 0.000,0.013 0.000,0.011 0.000,0.010 0.000,0.008 0.000,0.223-0.018,0.238-0.030,0.218-0.036,0.396-0.234,0.240-0.167,0.144-0.114,0.071-0.071,0.777-0.387,0.176-0.157,-0.008-0.079,-2.202 1.046,2.063-1.079,-0.123 0.013,-0.210 0.080,-0.317 0.149,-0.148 0.052,-0.176 0.067,-0.185 0.073,-0.199 0.021,-0.135 0.013,-0.138 0.042,-0.132 0.059,-0.622 0.577,0.706-0.761,-0.098 0.017,-0.122 0.054,-0.542 0.697,0.496-0.705,-0.044 0.007,-0.047 0.020,-0.051 0.071,-0.027 0.022,-0.046 0.045,-0.056 0.058,-0.073-0.014,-0.052-0.012,-0.048 0.014,-0.044 0.032,-0.023-0.101,-0.047 0.071,-0.035 0.071,-0.025-0.102,-0.016-0.033,-0.010 0.013,-0.002 0.145,-0.002 0.042,0.000 0.045,0.001 0.044,-0.001-0.142,0.003-0.045,0.003-0.031,0.004 0.090,0.001-0.013,0.001 0.008,0.001 0.023,0.001-0.059,0.001 0.044,0.001 0.045,0.000 0.017,0.000-0.024,0.000-0.014,0.000-0.007,0.000 0.028,0.000 0.000,0.000 0.001,0.000 0.001,-0.098-0.150,-0.080-0.013,-0.063 0.017,-0.128-0.034,-0.096-0.056,-0.052-0.023,-0.019 0.001,-0.212-0.385,-0.063-0.107,-0.026-0.016,0.085 0.203,-0.033 0.004,0.006 0.047,0.032 0.074,0.572 0.736,-0.760-0.838,0.050 0.102,0.077 0.087,0.054 0.067,0.033 0.043,0.050 0.059,0.106 0.103,0.034 0.017,0.052 0.029,0.061 0.036,-0.086-0.046,-0.026 0.008,-0.001 0.023,0.016 0.032,0.400 0.389,-0.499-0.389,-0.003 0.039,0.019 0.034,0.117 0.102,0.031 0.044,0.032 0.045,0.031 0.044,-0.147 0.012,0.013 0.057,0.039 0.045,0.052 0.034,0.055 0.024,0.052 0.016,0.010 0.009,-0.029 0.005,-0.045 0.002,0.049-0.002,-0.003-0.001,0.004-0.001,0.008-0.001,0.255-0.010,-0.373-0.084,-0.002-0.042,0.027-0.015,0.043 0.003,0.049 0.013,0.049 0.019,0.044 0.021,0.038 0.020,0.031 0.018,0.012 0.017,-0.027 0.010,-0.039 0.008,-0.044 0.006,-0.004 0.004,-0.022 0.003,-0.018 0.002,-0.040 0.002,0.000 0.001,0.007 0.000,0.011 0.000,-0.032 0.000,0.008-0.001,0.007-0.001,-0.022-0.001,-0.038-0.001,-0.045-0.001,-0.070 0.000,-0.094 0.000,-0.056 0.000,-0.028 0.000,0.543 0.000,-0.866 0.000,-0.073 0.000,-0.009 0.000,0.042 0.000,-0.097 0.000,-0.032 0.000,0.015 0.000,-0.070 0.000,0.068 0.000,0.078 0.000,0.005 0.000,0.012 0.000,0.044 0.000,0.062 0.000,0.767 0.000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1340.000 216.000,'-0.069'0.034,"-0.105"0.052,-0.118 0.059,-0.116 0.058,-0.104 0.052,-0.016 0.026,-0.032 0.045,-0.016 0.042,-0.005 0.036,0.032 0.088,-0.050 0.128,-0.023 0.093,-0.355 0.564,-0.041 0.149,0.037 0.017,0.082-0.066,0.223-0.354,0.023-0.051,0.031-0.066,-0.047 0.008,0.016-0.082,0.033-0.101,0.042-0.109,-0.009 0.087,0.061-0.022,0.058-0.043,0.053-0.055,0.000 0.061,0.038 0.023,0.027 0.041,0.046 0.021,0.054 0.007,0.054-0.002,0.161-0.599,-0.083 0.557,0.028 0.068,0.024 0.046,0.020 0.029,0.016 0.240,0.015 0.059,0.011-0.019,0.008-0.070,0.005-0.100,0.151 0.336,0.123 0.283,0.043 0.027,0.024 0.021,-0.002-0.045,-0.020-0.088,-0.249-1.131,0.476 2.026,0.066 0.190,0.017-0.015,-0.115-0.379,-0.027-0.056,-0.033-0.105,-0.035-0.131,0.234 0.345,0.096-0.077,0.051-0.116,-0.652-1.653,0.841 1.743,0.074-0.012,0.011-0.073,0.031-0.096,0.005-0.049,-0.054-0.098,0.011-0.174,0.045-0.048,-0.007-0.082,-0.041-0.100,0.209 0.382,-0.045 0.011,-0.075-0.059,0.108 0.070,0.044-0.024,0.001-0.080,-0.217-0.280,-0.010-0.004,-0.052-0.051,-0.078-0.081,-0.735-0.980,0.690 0.956,-0.045-0.067,-0.051-0.096,-0.052-0.112,0.077-0.030,-0.048-0.142,-0.068-0.131,-0.076-0.114,-0.061-0.069,-0.017-0.023,-0.025-0.023,0.024 0.019,0.020 0.007,0.009-0.007,0.001-0.016,-0.005-0.022,-0.008-0.025,-0.010-0.025,-0.011-0.024,-0.025-0.036,-0.033-0.042,-0.036-0.044,-0.037-0.043,-0.329-0.145,0.561 0.241,0.036 0.031,-0.009 0.020,-0.110-0.049,-0.044-0.027,-0.048-0.035,-0.048-0.038,-0.082-0.056,0.006-0.025,0.018-0.023,0.206-0.015,0.116-0.021,0.081-0.017,0.052-0.013,-0.649-0.013,0.947 0.000,0.105-0.008,0.049-0.005,0.087-0.001,0.094-0.001,0.005 0.000,-0.055 0.001,-0.015-0.065,-0.017-0.055,-0.073-0.044,-0.107-0.035,0.012-0.120,-0.123-0.073,-0.138-0.049,-0.140-0.029,-0.133-0.015,0.022-0.202,0.070-0.251,0.189-0.512,0.018-0.224,-0.032-0.096,-0.064-0.003,0.114-0.463,-0.116 0.078,-0.146 0.202,-0.612 1.598,0.430-1.609,-0.142 0.071,-0.123 0.120,-0.101-0.168,-0.079 0.005,-0.059 0.110,-0.039 0.315,-0.019 0.001,-0.014 0.042,-0.009 0.068,0.014 1.074,-0.056-1.742,-0.044-0.073,-0.047 0.052,0.123 1.713,-0.137-1.402,-0.031 0.048,-0.030 0.058,-0.011-0.042,-0.014-0.026,-0.009 0.028,-0.006 0.062,-0.187-0.452,-0.091-0.089,-0.043 0.032,0.086 0.283,0.012 0.004,0.021 0.037,0.026 0.057,0.006-0.133,0.033 0.037,0.031 0.078,0.028 0.101,-0.041-0.085,-0.011 0.043,0.005 0.101,0.015 0.133,0.021 0.146,-0.107-0.034,-0.080-0.019,-0.037 0.042,-0.005 0.081,0.016 0.103,0.030 0.111,0.037 0.125,0.040 0.127,0.040 0.121,0.037 0.109,-0.029 0.030,0.056 0.150,0.051 0.129,0.043 0.104,0.034 0.080,0.026 0.058,0.016 0.040,0.005 0.025,0.000 0.014,-0.004 0.006,-0.006 0.001,-0.006-0.002,-0.006-0.004,-0.005-0.005,-0.005-0.005,-0.090-0.006,-0.119-0.002,-0.100-0.002,-0.081-0.002,-0.421-0.001,-0.259-0.001,-0.158-0.001,-0.081-0.001,1.170 0.000,-1.752-0.001,-0.141 0.000,0.001 0.000,1.793 0.001,-1.904-0.001,-0.058 0.000,0.073 0.000,1.842 0.001,-1.552 0.000,0.143 0.000,0.187 0.000,0.208 0.000,-0.115 0.000,0.279 0.000,0.272 0.000,0.245 0.000,0.208 0.000,0.168 0.000,0.130 0.000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575.000 520.000,'-0.015'0.015,"-0.023"0.023,-0.026 0.026,-0.025 0.025,-0.023 0.023,-0.019 0.019,-0.015 0.015,-0.012 0.012,-0.008 0.008,-0.006 0.006,-0.003 0.003,-0.002 0.002,-0.001 0.001,0.000 0.000,0.000 0.000,0.001-0.001,0.001-0.001,0.001-0.001,0.001-0.001,0.001-0.001,0.000 0.000,0.000 0.000,0.000 0.000,-0.070 0.242,-0.061 0.183,-0.041 0.122,0.274-0.570,-0.377 0.827,-0.048 0.144,-0.019 0.083,0.096-0.127,0.035 0.007,0.045-0.026,0.049-0.048,0.225-0.775,-0.163 0.736,0.047-0.060,0.042-0.077,0.037-0.084,0.081-0.577,-0.051 0.684,0.035-0.107,0.025-0.119,0.016-0.117,0.010-0.106,0.005-0.090,0.002-0.073,-0.001-0.056,-0.002-0.041,0.030-0.018,0.049 0.004,0.057 0.014,0.057 0.020,0.053 0.022,0.046 0.021,0.038 0.019,0.115 0.059,0.089 0.056,0.045 0.037,0.144 0.138,0.047 0.069,0.009 0.038,-0.016 0.015,0.308 0.241,0.175 0.073,-0.066-0.087,-0.061-0.072,-0.105-0.096,-0.124-0.104,-0.127-0.101,-0.118-0.091,-0.104-0.078,0.099 0.016,0.021-0.026,-0.016-0.043,0.158 0.063,0.084 0.038,0.032 0.020,-0.201-0.093,-0.020-0.025,-0.025-0.032,-0.028-0.035,0.195-0.003,-0.028-0.052,-0.059-0.045,-0.627-0.090,0.477 0.053,0.000 0.003,-0.007 0.011,-0.011 0.017,-0.026 0.006,-0.036-0.002,-0.040-0.007,-0.041-0.010,0.145 0.004,-0.005-0.019,-0.026-0.018,-0.061-0.020,0.004-0.010,-0.013-0.008,-0.024-0.007,0.039-0.005,-0.047-0.005,-0.047-0.003,-0.044-0.002,-0.008 0.000,0.039 0.000,0.317-0.001,0.116 0.000,0.039 0.001,-0.011 0.001,-0.715-0.001,0.543-0.062,-0.012-0.031,-0.028-0.016,0.199-0.147,0.024-0.113,-0.026-0.094,-0.120-0.068,-0.020-0.081,-0.039-0.037,-0.050-0.004,-0.486 0.500,0.543-0.776,-0.081-0.068,-0.073-0.042,-0.090 0.005,-0.092 0.034,-0.086 0.049,-0.218 0.772,0.158-0.905,-0.018-0.068,0.001-0.029,0.005 0.172,0.020-0.007,0.002 0.036,-0.010 0.064,-0.018-0.040,-0.022-0.003,-0.024 0.022,-0.025 0.039,-0.091 0.689,0.078-0.919,-0.031 0.035,-0.025 0.057,-0.020-0.185,-0.014-0.067,-0.010 0.011,-0.022 0.130,-0.030 0.037,-0.033 0.065,-0.033 0.079,0.086 0.769,-0.216-0.709,-0.074 0.072,-0.049 0.059,-0.102-0.003,-0.056 0.031,-0.022 0.050,0.001 0.048,-0.018-0.006,0.006 0.006,0.022 0.013,-0.061-0.136,0.045 0.054,0.046 0.094,0.039 0.087,-0.029-0.005,-0.020-0.001,-0.013 0.002,-0.227-0.117,-0.102-0.012,-0.051 0.017,0.719 0.524,-0.964-0.630,-0.058-0.029,0.009-0.007,-0.117-0.049,-0.018 0.013,0.045 0.050,0.334 0.221,0.088 0.073,0.094 0.077,0.093 0.075,-0.177-0.055,0.056 0.049,0.094 0.059,0.111 0.060,0.112 0.056,0.104 0.049,0.090 0.040,0.074 0.032,0.058 0.024,0.044 0.017,0.031 0.012,0.021 0.007,0.012 0.004,0.006 0.001,0.002 0.000,-0.023-0.002,-0.041-0.002,-0.048-0.002,-0.049-0.002,-0.046-0.002,-0.127 0.043,-0.117 0.066,-0.036 0.007,-0.049 0.007,-0.011-0.004,0.016-0.011,-0.177 0.107,-0.003 0.067,0.061 0.045,0.082-0.001,-0.022 0.042,0.005 0.023,0.024 0.008,0.458-0.306,-0.729 0.522,-0.016 0.067,0.036 0.040,-0.031 0.103,0.062 0.004,0.096-0.042,0.108-0.066,0.105-0.075,0.095-0.073,0.112-0.117,0.075-0.075,0.065-0.069,0.054-0.060,0.043-0.050,0.033-0.040,0.023-0.030,0.016-0.022,0.010-0.015,0.005 0.000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1252.000 242.000,'0.029'0.000,"0.044"0.000,0.050 0.000,0.049 0.000,0.044 0.000,0.037 0.000,0.030 0.000,0.022 0.000,0.016 0.000,0.004 0.000,0.007 0.000,0.005 0.000,0.003 0.000,0.001 0.000,0.000 0.000,0.084 0.000,0.022 0.000,-0.012 0.000,-0.031 0.000,-0.040 0.000,-0.042 0.000,-0.053 0.000,-0.014 0.000,-0.007 0.000,-0.001 0.000,0.002 0.000,0.004 0.000,0.005 0.000,0.111 0.000,0.055 0.000,0.026 0.000,-0.071 0.000,-0.008 0.000,-0.013 0.000,-0.015 0.000,0.001 0.000,-0.031 0.000,-0.032 0.000,-0.031 0.000,-0.027 0.000,-0.023 0.000,-0.019 0.000,-0.004 0.000,-0.028 0.000,-0.026 0.000,-0.022 0.000,-0.018 0.000,-0.014 0.000,-0.010 0.000,-0.007 0.000,-0.004 0.000,-0.003 0.000,-0.001 0.000,0.000 0.000,0.000 0.000,0.001 0.000,0.001 0.000,0.001 0.000,0.001 0.000,0.001 0.000,0.000 0.000,0.000 0.000,0.000 0.000,0.000 0.000,0.000 0.000,0.000 0.000,0.000 0.000,0.000 0.000,0.000 0.000,0.000 0.000,0.000 0.000,0.000 0.000,0.000 0.000,0.000 0.000,0.000 0.000,0.000 0.000,0.000 0.000,0.000 0.000,0.000 0.000,0.000 0.000,0.000 0.000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1324.000 244.000,'0.013'0.000,"0.020"0.000,0.022 0.000,0.022 0.000,0.020 0.000,0.017 0.000,0.013 0.000,0.010 0.000,0.007 0.000,0.005 0.000,0.003 0.000,0.002 0.000,0.001 0.000,0.000 0.000,0.000 0.000,-0.001 0.000,-0.001 0.000,-0.001 0.000,-0.001 0.000,0.000 0.000,0.034 0.000,0.088 0.000,0.105 0.000,0.074 0.000,0.077 0.000,0.065 0.000,0.053 0.000,0.535 0.000,0.307 0.000,0.185 0.000,0.251 0.013,0.273 0.022,0.099 0.027,-0.027 0.028,-1.741-0.068,1.883 0.099,-0.194 0.002,-0.242-0.007,-0.257-0.012,-0.114 0.055,-0.193 0.024,-0.212 0.003,-0.209-0.011,-0.193-0.019,-0.169 0.000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1394.000 235.000,'0.009'0.000,"0.014"0.000,0.016 0.000,0.015 0.000,0.014 0.000,0.012 0.000,0.009 0.000,0.007 0.000,0.005 0.000,0.003 0.000,0.002 0.000,0.001 0.000,0.000 0.000,0.000 0.000,0.000 0.000,0.000 0.000,0.000 0.000,0.000 0.000,0.000 0.000,0.000 0.000,0.000 0.000,0.000 0.000,0.000 0.000,0.000 0.000,0.000 0.000,0.000 0.000,0.000 0.000,0.000 0.000,0.000 0.000,0.000 0.000,0.000 0.000,0.000 0.000,0.000 0.000,0.000 0.000,0.000 0.000,0.000 0.000,0.000 0.000,0.000 0.000,0.352 0.000,0.292 0.000,0.229 0.000,-0.783 0.000,1.089 0.000,0.179 0.000,0.081 0.000,-1.228 0.000,1.590 0.000,0.063 0.000,-0.042 0.000,-1.565 0.000,1.167 0.000,-0.057 0.000,-0.092 0.000,-0.110 0.000,0.259 0.000,-0.105 0.000,-0.147 0.000,-0.162 0.000,-0.158 0.000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842.000 820.000,'0.013'-0.003,"0.019"-0.005,0.022-0.005,0.021-0.005,0.019-0.005,0.016-0.004,0.013-0.003,0.010-0.003,0.007-0.002,0.005-0.001,0.003-0.001,0.002 0.000,0.001 0.000,0.000 0.000,0.000 0.000,-0.001 0.000,-0.001 0.000,-0.001 0.000,-0.001 0.000,0.000 0.000,0.000 0.000,0.000 0.000,0.000 0.000,0.000 0.000,0.000 0.000,0.000 0.000,0.000 0.000,0.076-0.019,0.138-0.034,0.160-0.040,0.309-0.090,0.161-0.041,0.055-0.007,-0.068-0.002,0.023-0.015,-0.024 0.005,-0.055 0.018,0.016 0.002,-0.107 0.039,-0.109 0.040,-0.103 0.039,0.022 0.031,-0.017 0.033,-0.020 0.027,-0.021 0.021,0.258 0.016,0.134 0.013,-0.115 0.006,-0.039 0.004,-0.068 0.002,-0.082 0.001,-0.086 0.000,-0.466-0.008,0.363 0.005,0.001-0.001,0.076 0.000,-0.031-0.001,-0.039-0.001,-0.041-0.001,-0.060-0.001,-0.033-0.001,-0.029-0.001,-0.024 0.000,0.022 0.000,-0.035 0.000,-0.032 0.000,-0.027 0.000,-0.022 0.000,-0.017 0.000,-0.016 0.000,0.046 0.000,0.060 0.000,0.067 0.000,0.223 0.000,0.110 0.000,0.069 0.000,-0.596 0.000,0.756 0.000,0.037 0.000,-0.028 0.000,-0.067 0.000,-0.120 0.000,-0.026 0.000,-0.039 0.000,-0.061 0.000,-0.052 0.000,-0.053 0.000,-0.050 0.000,-0.347 0.000,0.348 0.000,-0.009 0.000,-0.017 0.000,-0.021 0.000,0.058 0.000,0.010 0.000,-0.007 0.000,-0.018 0.000,-0.347 0.000,0.429 0.000,0.045 0.000,0.018 0.000,0.218 0.000,0.009 0.000,-0.035 0.000,-0.111 0.000,-0.017 0.000,-0.036 0.000,-0.047 0.000,0.042 0.000,-0.064 0.000,-0.058 0.000,-0.404 0.000,0.421 0.000,0.042 0.000,0.035 0.000,-0.471 0.000,0.446 0.000,0.035 0.000,0.019 0.000,0.007 0.000,0.142 0.000,-0.047 0.000,-0.062 0.000,-0.537 0.000,0.502 0.000,-0.017 0.000,-0.031 0.000,-0.093 0.000,-0.038 0.000,-0.037 0.000,-0.035 0.000,0.010 0.000,-0.024 0.000,-0.017 0.000,-0.269-0.003,0.410-0.090,0.061-0.054,0.020-0.034,-0.008-0.019,-0.025-0.008,-0.034 0.000,-0.037 0.005,0.008 0.026,0.006 0.023,-0.011 0.025,-0.021 0.025,0.279-0.030,0.151-0.040,0.041-0.049,0.061-0.033,-0.008-0.005,-0.053 0.014,-0.106 0.047,-0.036 0.025,-0.053 0.027,-0.062 0.026,0.101-0.020,-0.048-0.009,-0.033-0.021,-0.049 0.002,-0.055 0.015,-0.054 0.022,-0.140 0.043,-0.031 0.016,-0.027 0.015,-0.022 0.013,0.012 0.009,-0.032 0.013,-0.030 0.010,-0.027 0.007,-0.023 0.005,-0.019 0.004,-0.015 0.002,0.032-0.023,0.052-0.038,0.064-0.045,-0.002-0.007,0.016-0.005,0.006 0.003,-0.001 0.009,0.059-0.005,-0.029 0.020,-0.035 0.020,-0.035 0.018,-0.033 0.015,-0.028 0.012,0.014-0.019,0.048-0.036,0.061-0.044,-0.284 0.097,0.366-0.105,0.043 0.002,0.010 0.010,-0.011 0.015,0.003 0.031,0.079 0.011,0.061 0.011,0.241-0.058,0.121-0.046,0.058-0.037,0.012-0.029,0.032-0.022,-0.009-0.016,-0.037-0.011,-0.054-0.006,-0.064 0.010,-0.067 0.021,-0.065 0.027,-0.061 0.030,0.052 0.031,0.021 0.030,-0.001 0.027,-0.017 0.024,0.227 0.014,-0.040 0.025,-0.078 0.018,0.100-0.015,0.034-0.035,-0.009-0.044,-0.829 0.089,0.879-0.133,-0.039-0.031,-0.071-0.025,-0.084-0.018,-0.186 0.048,0.000 0.015,0.138 0.005,0.103-0.002,0.074-0.006,0.050-0.009,0.378-0.138,0.048-0.066,-0.039-0.037,-1.172 0.342,0.921-0.256,0.003 0.003,-0.021 0.007,-0.037 0.009,0.047 0.023,-0.004 0.031,-0.039 0.036,-0.061 0.037,-0.825 0.147,1.056-0.121,-0.023 0.043,-0.060 0.037,-0.979 0.065,1.089-0.114,-0.015-0.016,-0.083 0.001,0.085-0.009,-0.052-0.006,-0.102-0.007,-0.125-0.007,-0.130-0.006,-0.185 0.001,0.008-0.021,0.085-0.047,-0.024-0.015,-0.034-0.009,-0.039-0.005,0.019-0.014,-0.070 0.032,-0.070 0.039,-0.483 0.177,0.810-0.136,0.146 0.044,0.056 0.038,-0.072 0.038,0.038 0.019,-0.010 0.015,-0.042 0.012,0.112-0.055,0.017-0.032,-0.022-0.015,-0.109 0.002,-0.093 0.005,-0.105 0.010,-0.107 0.013,-0.079 0.017,-0.048 0.012,-0.053 0.011,-0.053 0.010,0.252 0.005,0.067 0.011,0.028 0.008,-0.196 0.006,-0.037 0.003,-0.046 0.002,-0.049 0.001,-0.406-0.002,0.543 0.004,-0.025 0.000,-0.042 0.000,0.036 0.000,-0.003-0.001,-0.027-0.001,-0.046-0.001,0.037 0.000,0.007 0.000,-0.014 0.000,0.114 0.000,-0.054 0.000,-0.059 0.000,-0.477 0.000,0.586 0.000,0.027 0.000,-0.016 0.000,-0.042 0.000,-0.022 0.000,-0.050 0.000,-0.064 0.000,-0.069 0.000,-0.067 0.000,-0.061 0.000,-0.006 0.000,-0.007 0.000,0.010 0.000,0.020 0.000,0.132 0.000,0.071 0.000,-0.016 0.000,0.055 0.000,0.031 0.000,0.014 0.000,0.106 0.000,-0.042 0.000,-0.057 0.000,-0.055 0.000,0.048 0.000,0.026 0.000,0.009 0.000,-0.515 0.000,0.708 0.000,0.029 0.000,0.001 0.000,-0.128 0.000,-0.057 0.000,-0.066 0.000,-0.068 0.000,0.133 0.000,0.012 0.000,0.003 0.000,-0.590 0.000,0.467 0.000,-0.005 0.000,-0.022 0.000,-0.033 0.000,0.270 0.000,0.076 0.000,0.008 0.000,0.010 0.000,0.043 0.000,0.002 0.000,-0.026 0.000,0.293 0.084,0.028 0.045,-0.031 0.017,-0.093-0.002,-0.124-0.013,-0.132-0.019,-0.708-0.091,0.484 0.052,-0.047-0.013,-0.051-0.012,-0.051-0.011,0.048-0.006,-0.094-0.012,-0.087-0.009,-0.075-0.006,-0.061-0.004,-0.047-0.002,-0.035-0.001,-0.024 0.000,-0.016 0.000,0.036 0.001,0.067 0.001,0.080 0.001,0.037 0.001,0.076 0.000,0.058 0.000,0.042 0.000,-0.380 0.001,0.504 0.000,0.047 0.000,0.021 0.000,0.003 0.000,0.353 0.000,0.161 0.000,0.110 0.000,-0.022 0.000,-0.032 0.000,-0.089 0.000,-0.094 0.000,0.026 0.000,-0.014 0.000,-0.042 0.000,-0.804 0.000,1.145 0.000,-0.020 0.000,-0.072 0.000,0.154 0.000,0.029 0.000,-0.051 0.000,-1.165 0.000,1.216 0.000,-0.039 0.000,-0.089 0.000,-1.103 0.000,1.136 0.000,-0.040 0.000,-0.082 0.000,-0.344 0.000,-0.096 0.000,-0.097 0.000,-0.093 0.000,-0.491 0.000,0.491 0.000,-0.026 0.000,-0.024 0.000,-0.022 0.000,0.100 0.000,0.102 0.000,0.083 0.000,0.267 0.000,0.136 0.000,0.062 0.000,0.008 0.000,-1.019 0.003,1.647 0.118,0.091 0.083,-0.059 0.062,-0.365-0.030,-0.104-0.006,-0.131-0.018,-0.141-0.025,-0.257-0.043,-0.115-0.022,-0.107 0.000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787.000 341.000,'-0.004'0.012,"-0.006"0.018,-0.007 0.020,-0.007 0.020,-0.006 0.018,-0.005 0.015,-0.004 0.012,-0.003 0.009,-0.002 0.007,-0.001 0.004,-0.001 0.003,-0.001 0.002,0.000 0.001,0.000 0.000,0.000 0.000,0.000-0.001,0.000-0.001,0.000-0.001,0.000-0.001,0.000 0.000,0.000 0.000,0.000 0.000,-0.019-0.017,-0.044 0.012,-0.053 0.015,-0.056 0.017,0.160-0.118,-0.537 0.433,-0.224 0.175,-0.156 0.113,0.774-0.607,-0.981 0.829,-0.048 0.097,0.035 0.031,0.150-0.013,0.083 0.031,0.113-0.017,0.127-0.048,0.032 0.160,0.178-0.089,0.153-0.089,0.125-0.080,0.192-0.784,-0.122 0.751,0.012 0.139,0.000 0.359,0.022 0.111,0.023 0.028,0.022-0.031,0.022-0.053,0.016-0.030,0.013-0.072,0.011-0.097,0.009 0.072,0.008-0.054,0.005-0.085,0.004-0.101,0.032 0.354,0.044 0.050,0.049-0.014,0.084-0.058,0.074 0.037,0.052-0.029,0.177 0.285,0.064-0.044,0.019-0.114,-0.053-0.223,-0.032-0.125,-0.040-0.116,-0.042-0.102,0.006-0.041,0.016-0.024,0.003-0.056,-0.357-0.712,0.404 0.650,0.037-0.051,0.023-0.067,0.012-0.073,0.048 0.046,0.010 0.004,-0.016-0.024,-0.033-0.042,-0.018 0.017,-0.042-0.046,-0.040-0.070,-0.034-0.074,-0.042-0.086,-0.038-0.081,-0.033-0.073,-0.266-0.178,0.346 0.095,0.086-0.043,0.068-0.035,0.150-0.027,0.113-0.020,0.074-0.015,0.043-0.010,0.072-0.006,0.035-0.004,0.008-0.001,-0.011 0.000,0.615-0.227,0.185-0.171,0.070-0.126,0.133-0.144,-0.007-0.059,-0.092-0.001,-0.392 0.059,-0.039-0.055,-0.069-0.025,-0.086-0.003,0.040-0.041,-0.034-0.011,-0.084 0.009,-0.114 0.023,-0.022-0.061,-0.064-0.010,-0.089 0.026,-0.102 0.049,-0.699 0.603,0.759-0.898,-0.109-0.017,-0.083 0.026,-0.077-0.011,-0.069 0.005,-0.091 0.059,0.036-0.247,-0.020-0.060,-0.031 0.019,-0.427 1.067,0.289-0.861,-0.055 0.018,-0.057 0.032,-0.055 0.040,-0.003-0.158,-0.005-0.113,-0.015-0.037,-0.021 0.018,0.007-0.427,-0.038 0.031,-0.035 0.106,-0.041 0.304,-0.017 0.015,-0.014 0.038,-0.012 0.052,-0.009-0.107,-0.008 0.022,-0.006 0.061,-0.004 0.083,-0.003-0.243,-0.001-0.023,0.000 0.038,0.000-0.200,0.001-0.021,0.001 0.035,0.005 1.251,-0.003-0.948,0.001 0.047,0.001 0.083,0.001 0.103,0.000-0.115,0.001 0.086,0.000 0.094,0.000 0.093,0.000 0.216,0.000 0.031,0.000 0.019,-0.015-0.036,-0.024 0.047,-0.029 0.051,-0.030 0.050,-0.067-0.056,-0.044 0.007,-0.038-0.008,-0.018 0.065,-0.047-0.018,-0.029 0.000,-0.015 0.012,-0.189-0.150,-0.043 0.032,-0.005 0.069,0.070 0.039,-0.034-0.033,-0.020-0.009,-0.010 0.008,-0.139-0.079,0.039 0.081,0.054 0.093,0.515 0.341,-0.404-0.185,-0.012 0.054,-0.006 0.049,-0.002 0.042,-0.107 0.029,-0.008 0.038,-0.006 0.028,-0.356 0.021,-0.218 0.014,-0.142 0.007,0.027-0.001,-0.077 0.000,0.004-0.001,0.058-0.002,-0.203 0.000,0.161-0.003,0.203-0.003,0.210-0.003,0.197-0.002,0.192-0.002,0.123-0.001,0.096-0.001,0.071-0.001,0.050 0.000,0.033 0.000,0.020 0.000,0.010 0.000,0.024 0.027,-0.025 0.044,-0.033 0.053,-0.037 0.057,-0.088 0.073,-0.023 0.008,-0.011 0.000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1046.000 404.000,'0.008'-0.003,"0.012"-0.004,0.014-0.005,0.013-0.004,0.012-0.004,0.010-0.003,0.008-0.003,0.006-0.002,0.004-0.001,0.003-0.001,0.002-0.001,0.001 0.000,0.000 0.000,0.000 0.000,0.000 0.000,0.000 0.000,0.000 0.000,0.000 0.000,0.000 0.000,0.000 0.000,0.000 0.000,0.000 0.000,0.000 0.000,0.000 0.000,0.000 0.000,0.000 0.000,0.000 0.000,0.000 0.000,0.000 0.000,0.000 0.000,0.000 0.000,0.000 0.000,0.000 0.000,0.427 0.007,0.339 0.003,0.248 0.003,0.172 0.003,0.110 0.003,1.991 0.002,1.087 0.003,0.575 0.002,0.630 0.002,0.109 0.001,-0.222 0.001,-4.518 0.000,4.069 0.000,-0.356 0.000,-0.504 0.000,-0.910 0.000,-0.340 0.000,-0.369 0.000,-0.369 0.000,-0.257 0.000,-0.271 0.000,-0.267 0.000,-0.250 0.000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1162.000 395.000,'0.018'0.000,"0.027"0.000,0.030 0.000,0.029 0.000,0.026 0.000,0.022 0.000,0.017 0.000,0.013 0.000,0.009 0.000,0.006 0.000,0.004 0.000,0.002 0.000,0.001 0.000,0.000 0.000,-0.001 0.000,-0.032 0.000,0.028 0.000,0.035 0.000,0.039 0.000,0.508 0.000,0.372 0.000,0.300 0.000,0.848 0.000,0.726 0.000,0.536 0.000,0.725 0.000,0.476 0.000,0.162 0.000,-0.055 0.000,0.472 0.000,-0.084 0.000,-0.269 0.000,-4.006 0.000,2.950 0.000,-0.372 0.000,-0.434 0.000,-0.455 0.000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1266.000 389.000,'0.021'0.000,"0.032"0.000,0.036 0.000,0.036 0.000,0.032 0.000,0.028 0.000,0.022 0.000,0.017 0.000,0.013 0.000,0.009 0.000,0.006 0.000,0.003 0.000,0.009 0.000,0.011 0.000,0.012 0.000,0.011 0.000,0.010 0.000,0.008 0.000,0.006 0.000,0.005 0.000,0.004 0.000,-0.040 0.000,0.020 0.000,0.025 0.000,0.027 0.000,0.453 0.000,0.309 0.000,0.236 0.000,0.142 0.000,0.290 0.000,0.186 0.000,0.104 0.000,1.140 0.000,0.273 0.000,0.043 0.000,-0.505 0.000,0.001 0.000,-0.148 0.000,-0.243 0.000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715.000 335.000,'0.012'0.000,"0.019"0.000,0.021 0.000,0.021 0.000,0.019 0.000,0.016 0.000,0.013 0.000,0.010 0.000,0.007 0.000,0.005 0.000,0.003 0.000,0.002 0.000,0.001 0.000,0.000 0.000,0.000 0.000,-0.001 0.000,-0.001 0.000,-0.001 0.000,-0.001 0.000,-0.001 0.000,0.000 0.000,0.475 0.060,0.330 0.037,0.196 0.019,0.094 0.006,0.606 0.102,0.133 0.030,-0.028-0.003,-0.391-0.065,-0.066-0.020,-0.112-0.023,-0.138-0.023,0.258 0.079,-0.134 0.013,-0.169-0.010,-0.307-0.056,-0.078-0.018,-0.084-0.019,-0.084-0.019,-0.079-0.018,-0.072-0.016,-0.063-0.014,-0.053-0.012,-0.044-0.010,-0.035-0.008,-0.027-0.006,-0.020-0.005,0.078-0.005,0.036-0.003,0.047-0.001,-0.074 0.002,0.002 0.000,-0.003 0.001,-0.007 0.001,-0.009 0.001,-0.010 0.001,-0.010 0.001,-0.010 0.001,0.063 0.000,-0.030 0.001,-0.032 0.001,-0.031 0.000,-0.027 0.000,-0.022 0.000,-0.021 0.000,-0.008 0.000,-0.003 0.000,0.000 0.000,0.001 0.000,0.003 0.000,0.003 0.000,0.003 0.000,0.003 0.000,0.002 0.000,0.021 0.000,0.019 0.000,0.020 0.000,0.019 0.000,0.017 0.000,0.014 0.000,0.026 0.000,0.048 0.000,0.029 0.000,0.105 0.000,0.042 0.000,0.035 0.000,-0.474 0.000,0.586-0.018,0.046-0.029,-0.007-0.033,-0.041-0.034,-0.174 0.014,-0.033-0.001,-0.031 0.000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809.000 329.000,'0.008'0.000,"0.012"0.000,0.013 0.000,0.013 0.000,0.011 0.000,0.009 0.000,0.007 0.000,0.006 0.000,0.004 0.000,0.003 0.000,0.002 0.000,0.001 0.000,0.000 0.000,0.000 0.000,0.000 0.000,0.000 0.000,0.000 0.000,0.000 0.000,0.000 0.000,0.000 0.000,0.000 0.000,0.000 0.000,0.000 0.000,0.000 0.000,0.000 0.000,0.000 0.000,0.000 0.000,0.000 0.000,0.000 0.000,0.000 0.000,0.000 0.000,0.000 0.000,0.000 0.000,0.000 0.000,0.000 0.000,0.008 0.000,0.012 0.000,0.014 0.000,0.013 0.000,0.012 0.000,0.010 0.000,0.008 0.000,0.006 0.000,0.004 0.000,0.003 0.000,0.002 0.000,0.001 0.000,0.000 0.000,0.000 0.000,0.000 0.000,0.000 0.000,0.000 0.000,-0.014 0.000,0.033 0.000,0.040 0.000,0.043 0.000,0.243 0.000,0.146 0.000,0.093 0.000,-0.045 0.000,0.023 0.000,-0.010 0.000,-0.033 0.000,0.178 0.000,-0.073 0.000,-0.109 0.000,-0.121 0.000,-0.118 0.000,-0.107 0.000,-0.090 0.000,-0.073 0.000,-0.056 0.000,-0.041 0.000,-0.028 0.000,-0.018 0.000,-0.010 0.000,-0.004 0.000,-0.001 0.000,0.002 0.000,0.003 0.000,0.004 0.000,0.004 0.000,0.055 0.000,0.082 0.000,0.091 0.000,-0.213 0.000,0.333 0.000,0.071 0.000,0.036 0.000,-0.071 0.000,-0.007 0.000,-0.014 0.000,-0.018 0.000,0.159 0.000,0.019 0.000,-0.007 0.000,0.060 0.000,0.014 0.000,-0.017 0.000,-0.151 0.000,-0.029 0.000,-0.030 0.000,-0.029 0.000,-0.008 0.000,-0.027 0.000,-0.024 0.000,-0.020 0.000,0.019 0.000,-0.008 0.000,-0.003 0.000,0.046 0.000,0.034 0.000,0.013 0.000,-0.001 0.000,0.015 0.000,-0.009 0.000,-0.011 0.000,0.013 0.000,-0.014 0.000,-0.013 0.000,-0.072 0.000,-0.012 0.000,-0.011 0.000,-0.009 0.000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931.000 338.000,'0.018'-0.006,"0.027"-0.009,0.030-0.010,0.029-0.010,0.026-0.009,0.022-0.007,0.017-0.006,0.013-0.004,0.009-0.003,0.006-0.002,0.004-0.001,0.002-0.001,0.001 0.000,0.000 0.000,-0.001 0.000,0.059 0.008,0.102 0.009,0.116 0.010,-0.385 0.034,0.655-0.023,0.136 0.008,0.065 0.007,-0.086 0.007,0.055 0.003,0.016 0.002,-0.012 0.002,-0.705 0.001,0.790 0.000,0.037 0.001,0.010 0.001,-0.010 0.000,0.588 0.001,0.144 0.000,0.024 0.000,0.087 0.000,-0.049 0.000,-0.129 0.000,0.085 0.000,-0.043 0.000,-0.117 0.000,-0.386 0.000,-0.077 0.000,-0.089 0.000,-0.093 0.000,-0.058 0.000,-0.120 0.000,-0.115 0.000,-0.104 0.000,0.059 0.000,-0.072 0.000,-0.079 0.000,-0.077 0.000,-0.069 0.000,-0.059 0.000,-0.053 0.000,-0.052 0.000,-0.043 0.000,-0.035 0.000,-0.026 0.000,-0.019 0.000,-0.013 0.000,-0.008 0.000,-0.004 0.000,-0.002 0.000,0.000 0.000,0.001 0.000,0.002 0.000,0.002 0.000,0.002 0.000,0.002 0.000,0.001 0.000,0.001 0.000,0.001 0.000,0.001 0.000,0.000 0.000,0.000 0.000,0.000 0.000,0.000 0.000,0.000 0.000,0.000 0.000,0.000 0.000,0.000 0.000,0.000 0.000,0.000 0.000,0.000 0.000,0.000 0.000,0.000 0.000,0.000 0.000,0.000 0.000,0.000 0.000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1080.000 337.000,'0.010'0.000,"0.015"0.000,0.016 0.000,0.016 0.000,0.015 0.000,0.012 0.000,0.010 0.000,0.008 0.000,0.005 0.000,0.004 0.000,0.002 0.000,0.001 0.000,0.001 0.000,0.000 0.000,0.000 0.000,0.000 0.000,-0.001 0.000,0.000 0.000,0.000 0.000,0.000 0.000,0.000 0.000,0.000 0.000,0.000 0.000,0.000 0.000,0.000 0.000,0.000 0.000,0.000 0.000,0.012 0.000,0.042 0.000,0.050 0.000,0.052 0.000,0.109 0.000,0.071 0.000,0.062 0.000,0.148 0.000,0.104 0.000,0.047 0.000,0.007 0.000,0.103 0.000,-0.019 0.000,-0.059 0.000,-0.160 0.000,-0.074 0.000,-0.072 0.000,-0.066 0.000,-0.111 0.000,-0.028 0.000,-0.020 0.000,0.068 0.000,-0.028 0.000,-0.026 0.000,-0.022 0.000,-0.063 0.000,0.027 0.000,0.038 0.000,0.094 0.000,0.001 0.000,-0.017 0.000,-0.028 0.000,-0.033 0.000,-0.034 0.000,-0.032 0.000,-0.035 0.000,0.013 0.000,0.023 0.000,0.029 0.000,0.087 0.000,-0.021 0.000,-0.038 0.000,-0.046 0.000,-0.047 0.000,-0.044 0.000,-0.038 0.000,-0.031 0.000,-0.024 0.000,-0.018 0.000,-0.013 0.000,-0.008 0.000,-0.005 0.000,-0.002 0.000,-0.001 0.000,0.000 0.000,0.001 0.000,0.001 0.000,0.001 0.000,0.001 0.000,0.001 0.000,0.001 0.000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1188.000 323.000,'0.014'0.000,"0.021"0.000,0.024 0.000,0.023 0.000,0.021 0.000,0.017 0.000,0.014 0.000,0.010 0.000,0.007 0.000,0.005 0.000,0.003 0.000,0.002 0.000,0.000 0.000,0.000 0.000,0.000 0.000,-0.001 0.000,-0.001 0.000,-0.001 0.000,-0.001 0.000,0.037 0.000,0.065 0.000,0.074 0.000,0.297 0.000,0.158 0.000,0.059 0.000,0.036-0.060,0.076-0.037,0.009-0.019,-0.037-0.006,-0.057-0.004,-0.037-0.014,-0.057-0.016,-0.068-0.016,0.104-0.047,-0.061 0.016,-0.045 0.027,-0.579 0.142,0.546-0.098,-0.018 0.027,-0.036 0.025,0.066-0.047,0.016-0.023,-0.029-0.005,-0.056 0.007,-0.070 0.015,-0.074 0.019,-0.072 0.020,0.034 0.014,0.043 0.021,0.069 0.018,-0.102 0.003,-0.003-0.014,-0.013-0.021,-0.019-0.024,0.000-0.019,-0.027-0.002,-0.026 0.005,-0.025 0.010,0.090 0.005,0.026 0.017,0.008 0.017,0.026 0.013,-0.016 0.015,-0.022 0.012,-0.033 0.001,-0.058-0.004,-0.060-0.008,-0.056-0.009,-0.048-0.009,-0.039-0.009,-0.030-0.007,-0.022-0.006,-0.016-0.005,-0.010-0.003,-0.006-0.002,-0.003 0.000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7T18:00:2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947.000 578.000,'0.014'0.005,"0.021"0.007,0.024 0.008,0.024 0.008,0.022 0.007,0.019 0.006,0.015 0.005,0.012 0.004,0.009 0.003,0.006 0.002,0.004 0.001,0.002 0.001,0.001 0.000,0.000 0.000,0.000 0.000,-0.001 0.000,-0.001 0.000,-0.001 0.000,-0.013 0.052,-0.022 0.078,-0.025 0.088,-0.011 0.075,0.017 0.136,0.025 0.145,0.010 0.152,-0.005 0.057,-0.013-0.002,-0.017-0.040,-0.027-0.015,-0.015 0.033,-0.015 0.006,-0.013-0.013,0.049 0.258,0.026 0.108,0.010 0.033,-0.001-0.020,0.012 0.437,-0.019 0.081,-0.022-0.009,0.090 0.355,0.067 0.130,0.048-0.019,-0.035-0.247,-0.015-0.065,-0.027-0.119,-0.021 0.068,-0.039-0.154,-0.037-0.205,-0.034-0.223,-0.029-0.218,-0.029-0.101,-0.013 0.075,-0.009 0.348,-0.012-0.012,-0.008-0.086,-0.005-0.127,-0.002-0.065,-0.001-0.039,0.000-0.068,0.001-0.116,0.001-0.089,0.001-0.088,0.001-0.083,0.001-0.014,0.001-0.027,0.001-0.033,0.001-0.036,0.001 0.085,0.001 0.009,0.000-0.009,0.000-0.050,0.000-0.030,0.000-0.033,0.000-0.032,0.000-0.053,0.000-0.013,0.000-0.008,0.000-0.014,0.000-0.008,0.000-0.007,0.000 0.000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1307.000 343.000,'0.016'0.000,"0.024"0.000,0.027 0.000,0.026 0.000,0.023 0.000,0.019 0.000,0.016 0.000,0.011 0.000,0.008 0.000,0.005 0.000,0.003 0.000,0.002 0.000,0.001 0.000,0.000 0.000,0.000 0.000,-0.001 0.000,-0.001 0.000,0.135 0.000,0.274 0.000,0.545 0.000,0.518 0.000,0.930-0.015,0.795-0.024,0.545-0.029,0.343-0.030,0.568-0.008,0.488-0.003,0.242 0.003,0.058 0.008,-4.270 0.076,6.722-0.080,0.143 0.019,-0.321 0.019,-1.351 0.024,-0.066 0.010,-0.284 0.008,-0.420 0.007,1.143 0.005,-0.670 0.006,-0.824 0.004,-4.423 0.000,3.522 0.003,-0.583 0.001,-0.614 0.000,-0.826-0.001,-0.334 0.000,-0.320 0.000,-0.293 0.000,0.140 0.000,-0.271-0.001,-0.258-0.001,-0.146-0.001,0.048 0.000,0.017 0.000,-0.006 0.000,0.098-0.013,0.059-0.022,0.029-0.027,0.006-0.029,0.531-0.214,0.033-0.092,-0.077-0.024,0.057 0.021,-0.033 0.046,-0.085 0.058,-0.254 0.089,-0.049 0.041,-0.086 0.038,-0.106 0.033,-0.933 0.074,0.854-0.039,-0.038 0.020,-0.057 0.016,-0.068 0.012,0.230 0.011,0.001 0.008,-0.038 0.005,-0.118-0.054,0.010-0.034,-0.022-0.019,-0.043-0.008,-0.068 0.000,-0.082 0.005,-0.088 0.009,-0.087 0.011,-0.496 0.058,0.667-0.135,0.022-0.022,0.001-0.001,-0.158 0.036,-0.045 0.014,-0.052 0.016,-0.054 0.017,0.107-0.036,0.053-0.018,0.013-0.005,-0.015 0.005,0.077 0.004,0.008 0.017,-0.011 0.019,-0.023 0.019,0.500 0.009,0.147 0.023,0.002 0.019,-1.133 0.031,0.911-0.013,-0.078 0.008,-0.108 0.006,-0.121 0.005,-0.122 0.003,-0.234 0.001,-0.042 0.001,0.160 0.003,-0.077 0.000,-0.065-0.001,-0.017-0.001,0.026-0.001,0.017-0.001,0.011-0.001,0.057 0.000,-0.025-0.001,-0.034-0.001,-0.080 0.000,0.008 0.000,-0.005 0.000,-0.014 0.000,-0.324 0.000,0.556 0.000,0.088 0.000,0.050 0.000,-0.072 0.000,-0.008 0.000,-0.019 0.000,-0.025 0.000,-0.523 0.000,0.789 0.000,0.054 0.000,0.005 0.000,0.143 0.000,0.048 0.000,-0.014 0.000,-0.188 0.000,-0.004 0.000,-0.042 0.000,-0.066 0.000,-0.037 0.000,-0.095 0.000,-0.094 0.000,-0.088 0.000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7T18:00:2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975.000 569.000,'0.013'0.039,"0.020"0.061,0.023 0.070,0.023 0.070,0.021 0.064,0.019 0.056,0.010 0.075,-0.010 0.037,-0.017 0.025,-0.019 0.015,-0.031 0.075,-0.011 0.155,-0.010 0.121,-0.008 0.091,-0.006 0.480,-0.008 0.168,-0.006 0.063,-0.004-0.110,-0.002 0.054,-0.001-0.008,-0.001-0.051,0.072 0.528,0.042 0.059,0.018-0.071,-0.004-0.032,-0.007-0.039,-0.012-0.108,-0.015-0.147,-0.022-0.207,-0.013-0.058,-0.012-0.079,-0.010-0.089,-0.026-0.995,0.018 1.501,-0.011-0.005,-0.008-0.099,-0.005-0.344,-0.003-0.044,-0.002-0.074,-0.001-0.091,-0.001 0.193,0.000-0.092,0.000-0.137,0.000-0.155,0.001-0.156,0.001-0.076,0.000 0.156,0.000 0.020,0.000-0.011,0.000-0.031,0.000 0.002,0.000-0.036,0.000-0.059,0.000-0.071,0.000-0.549,0.000 0.646,0.000-0.055,0.000-0.068,0.000-0.136,0.000-0.060,0.000-0.055,0.000-0.048,0.000-0.072,0.000-0.025,0.000-0.019,0.000-0.014,0.000 0.037,0.000-0.001,0.000 0.003,0.000 0.005,0.000 0.006,0.000 0.000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7T18:00:2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1449.000 591.000,'-0.009'0.026,"-0.013"0.039,-0.015 0.044,-0.015 0.043,-0.013 0.039,-0.011 0.033,-0.009 0.027,-0.007 0.021,-0.005 0.015,-0.003 0.010,-0.002 0.006,-0.001 0.004,-0.001 0.002,0.000 0.000,0.000-0.001,0.000-0.001,0.000-0.001,0.000-0.001,0.000-0.001,0.000-0.001,0.031-0.069,0.007 0.019,-0.001 0.066,0.011 0.008,0.011 0.000,0.010-0.005,0.010 0.066,0.006 0.062,0.005 0.032,0.004 0.010,0.002-0.372,-0.060 0.480,-0.029 0.042,-0.015 0.008,-0.005-0.015,0.086-0.483,-0.076 0.534,0.007 0.052,0.010 0.034,0.007 0.061,0.013-0.009,0.012-0.024,0.011-0.032,0.010 0.016,0.009-0.004,0.007-0.018,0.006-0.026,0.008-0.562,-0.002 0.622,0.003 0.005,0.002-0.026,0.002-0.046,0.030 0.382,0.043 0.083,0.048 0.007,0.019-0.041,0.000-0.067,-0.012-0.077,-0.038-0.278,-0.013-0.075,-0.013-0.074,-0.013-0.070,-0.012 0.057,-0.010 0.035,-0.009 0.018,-0.007 0.006,0.047 0.090,0.030 0.037,0.016-0.002,0.005-0.028,0.027 0.046,0.016-0.045,0.017-0.045,0.016-0.042,0.016-0.058,0.021-0.048,0.021-0.045,0.043-0.001,-0.019-0.094,-0.031-0.092,-0.035-0.083,-0.034-0.070,-0.031-0.056,-0.026-0.043,-0.021-0.031,-0.016-0.021,-0.012-0.013,-0.008-0.007,-0.005-0.003,-0.003 0.000,-0.001 0.002,0.000 0.003,0.000 0.003,0.001 0.003,0.001 0.003,0.018 0.003,0.044 0.001,0.053 0.001,0.056 0.001,0.069-0.014,0.074-0.024,0.073-0.029,0.068-0.030,0.150-0.149,0.077-0.101,0.023-0.062,-0.014-0.033,-0.063 0.015,-0.025 0.003,-0.025 0.011,-0.024 0.016,-0.463 0.302,0.612-0.459,-0.067-0.012,-0.099 0.012,-0.190 0.133,-0.070 0.024,-0.066 0.024,-0.060 0.023,-0.050-0.008,-0.046-0.018,-0.037-0.028,-0.030-0.109,-0.022-0.067,-0.016-0.029,-0.011-0.001,-0.009-0.135,-0.005-0.037,-0.002 0.007,0.000 0.036,0.000-0.131,0.003-0.035,0.003 0.004,0.003 0.029,0.003 0.015,0.003 0.078,0.003 0.083,0.002 0.020,0.001-0.008,0.001 0.020,0.001 0.039,0.001-0.105,0.000-0.029,0.000 0.008,0.000-0.065,0.000 0.066,0.000 0.076,0.000 0.045,0.000-0.018,0.000 0.011,0.000 0.031,0.000-0.018,0.000 0.010,0.000 0.029,0.000 0.039,0.000 0.070,0.000 0.039,0.000 0.037,0.000 0.034,0.000-0.103,0.000-0.015,0.000 0.002,0.000-0.085,0.000-0.012,0.000 0.019,0.000 0.037,0.000-0.026,0.000-0.029,0.000 0.062,0.000 0.019,0.000 0.028,0.000 0.032,0.000 0.053,0.000 0.027,0.000 0.025,0.000 0.021,0.000 0.237,0.000-0.330,0.000-0.002,0.000 0.018,0.000 0.030,0.000 0.035,0.000 0.036,0.000 0.034,-0.006 0.023,-0.010 0.043,-0.011 0.040,-0.011 0.034,-0.010 0.027,-0.008 0.021,-0.007 0.015,-0.005 0.011,-0.004 0.007,-0.003 0.004,-0.002 0.002,-0.001 0.000,0.000-0.001,0.000-0.001,0.000-0.001,0.000-0.001,0.000-0.001,0.000-0.001,0.000-0.001,0.000-0.001,0.000 0.000,0.000 0.000,0.000 0.000,0.000 0.000,0.000 0.000,0.000 0.000,0.000 0.000,-0.013 0.008,-0.042 0.003,-0.050 0.004,-0.053 0.004,-0.020 0.004,-0.023 0.003,-0.015 0.003,-0.008 0.002,-0.036-0.013,-0.022-0.022,-0.024-0.028,-0.023-0.029,-0.083-0.128,0.030-0.046,0.045-0.004,0.051 0.021,0.050 0.035,0.045 0.040,0.038 0.040,0.017 0.039,-0.010 0.029,-0.021 0.024,-0.026 0.019,-0.027 0.014,0.014 0.009,-0.005 0.006,-0.001 0.004,0.002 0.002,-0.038 0.002,-0.003 0.000,-0.002-0.001,0.264 0.000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1370.000 359.000,'0.054'0.000,"0.082"0.000,0.092 0.000,0.090 0.000,0.081 0.000,0.068 0.000,0.054 0.000,0.041 0.000,0.030 0.000,0.020 0.000,0.012 0.000,0.007 0.000,0.003 0.000,0.172-0.045,0.252-0.067,0.087 0.007,0.246-0.007,0.177 0.001,0.119 0.007,0.538 0.005,0.254 0.014,0.113 0.014,0.011 0.014,-2.011 0.045,2.829-0.033,0.240 0.013,0.080 0.011,0.665 0.008,0.054 0.007,-0.173 0.005,-0.373 0.002,-0.131 0.001,-0.271 0.001,-0.345 0.000,-0.024 0.000,-0.280 0.000,-0.316-0.001,-0.531-0.001,-0.184 0.000,-0.199 0.000,-0.198 0.000,-0.015 0.000,-0.046 0.000,-0.065 0.000,-0.075 0.000,0.095 0.000,0.048 0.000,0.013 0.000,-0.012 0.000,0.131-0.013,0.064-0.022,0.014-0.027,-0.022-0.028,0.552-0.074,0.056-0.046,-0.008-0.039,-0.279-0.004,0.024-0.025,-0.071-0.002,-0.134 0.013,-0.157 0.023,-0.165 0.029,-0.162 0.032,-0.151 0.032,-0.826 0.117,0.798-0.090,-0.135 0.033,-0.133 0.028,-0.122 0.022,0.008 0.017,-0.029 0.014,0.076 0.009,0.057 0.006,0.020 0.004,-0.006 0.002,-0.100-0.001,-0.022 0.000,-0.024-0.001,-0.023-0.001,-0.460-0.006,0.779 0.006,0.096-0.001,0.035-0.001,-0.013-0.002,0.072-0.001,0.017-0.001,-0.022-0.001,0.058 0.000,0.005 0.000,-0.033 0.000,-0.057 0.000,-0.835 0.000,0.963 0.000,-0.098 0.000,-0.120 0.000,0.119 0.000,-0.006 0.000,-0.041 0.000,-0.868 0.000,0.692 0.000,-0.011 0.000,-0.041 0.000,-0.060 0.000,0.036 0.000,-0.005 0.000,-0.033 0.000,-0.052 0.000,0.099 0.000,0.038 0.000,-0.007 0.000,-0.037 0.000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880.000 772.000,'0.002'0.000,"0.002"0.000,0.003 0.000,0.003 0.000,0.002 0.000,0.002 0.000,0.002 0.000,0.001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0.000,0.005 0.000,0.009 0.000,0.010 0.000,0.010 0.000,0.009 0.000,0.008 0.000,0.006 0.000,0.005 0.000,0.004 0.000,0.003 0.000,0.002 0.000,0.001 0.000,0.000 0.000,0.000 0.000,0.000 0.000,0.000 0.000,0.000 0.000,0.000 0.000,0.000 0.000,0.000 0.000,0.000 0.000,0.000 0.000,0.000 0.000,-0.004 0.000,-0.010 0.000,-0.011 0.000,-0.010 0.000,-0.009 0.000,-0.008 0.000,-0.006 0.000,-0.005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0.000,0.003 0.000,0.005 0.000,0.006 0.000,0.005 0.000,0.005 0.000,0.004 0.000,0.003 0.000,0.002 0.000,0.002 0.000,0.001 0.000,0.001 0.000,0.000 0.000,0.000 0.000,0.000 0.000,0.000 0.000,0.000 0.000,0.000 0.000,0.000 0.000,0.000 0.000,0.000 0.000,0.000 0.000,0.000 0.000,0.000 0.000,0.000 0.000,0.000 0.000,0.000 0.000,0.000 0.000,0.000 0.000,0.000 0.000,0.000 0.000,0.000 0.000,0.000 0.000,0.000 0.000,0.000 0.000,0.000 0.000,0.000 0.000,0.007 0.000,0.012 0.000,0.013 0.000,0.013 0.000,0.012 0.000,0.010 0.000,0.008 0.000,0.006 0.000,0.004 0.000,0.003 0.000,0.002 0.000,0.001 0.000,0.000 0.000,0.000 0.000,-0.113 0.000,0.393 0.000,0.232 0.000,0.200 0.000,-0.004 0.000,0.078 0.000,0.056 0.000,-0.765 0.000,1.789 0.000,0.365 0.000,0.075 0.000,-0.106 0.000,-0.401 0.000,-0.069 0.000,0.105 0.000,-0.194 0.000,-0.237 0.000,-0.248 0.000,-1.050 0.000,0.723 0.000,-0.119 0.000,-0.111 0.000,0.022 0.000,-0.174 0.000,-0.151 0.000,-0.124 0.000,-0.096 0.000,-0.071 0.000,-0.050 0.000,-0.032 0.000,-0.019 0.000,-0.009 0.000,-0.002 0.000,0.002 0.000,0.004 0.000,0.005 0.000,0.007 0.000,0.007 0.000,0.006 0.000,0.005 0.000,0.004 0.000,0.003 0.000,0.002 0.000,0.002 0.000,0.001 0.000,0.001 0.000,0.000 0.000,0.000 0.000,0.000 0.000,0.000 0.000,0.000 0.000,0.000 0.000,0.000 0.000,0.000 0.000,0.000 0.000,0.000 0.000,0.000 0.000,0.000 0.000,-0.065 0.000,0.255 0.000,0.099 0.000,0.051 0.000,0.018 0.000,0.032 0.000,0.082 0.000,0.054 0.000,0.031 0.000,-0.487 0.000,0.785 0.000,0.081 0.000,0.026 0.000,-0.835 0.000,1.053 0.000,0.029 0.000,-0.035 0.000,-0.105 0.000,-0.018 0.000,-0.063 0.000,-0.007 0.000,-0.028 0.000,-0.066 0.000,-0.088 0.000,-0.097 0.000,-0.098 0.000,-0.092 0.000,-0.083 0.000,-0.026 0.000,-0.065 0.000,-0.048 0.000,-0.301 0.000,0.320 0.000,0.043 0.000,0.020 0.000,0.003 0.000,0.091 0.000,-0.053 0.000,-0.065 0.000,-0.067 0.000,-0.063 0.000,-0.055 0.000,-0.045 0.000,-0.036 0.000,-0.027 0.000,-0.012 0.000,0.029 0.000,0.040 0.000,0.045 0.000,0.014 0.000,0.019 0.000,0.012 0.000,0.006 0.000,0.002 0.000,-0.001 0.000,-0.003 0.000,-0.004 0.000,0.072 0.000,-0.003 0.000,-0.004 0.000,0.192 0.000,0.128 0.000,0.078 0.000,-0.016 0.000,0.096 0.000,0.062 0.000,0.036 0.000,0.295 0.000,0.119 0.000,0.030 0.000,-0.032 0.000,0.147 0.000,-0.062 0.000,-0.096 0.000,-1.066 0.000,1.228 0.000,-0.050 0.000,-0.124 0.000,-1.073 0.000,0.866 0.000,-0.035 0.000,-0.058 0.000,-0.070 0.000,0.009 0.000,-0.058 0.000,-0.075 0.000,-0.146 0.000,-0.073 0.000,-0.070 0.000,-0.064 0.000,0.052 0.000,-0.021 0.000,-0.031 0.000,-0.035 0.000,0.088 0.000,0.052 0.000,0.039 0.000,-0.001 0.000,0.084 0.000,0.074 0.000,0.063 0.000,-0.633 0.000,1.088 0.000,0.146 0.000,0.061 0.000,-0.077 0.000,0.067 0.000,0.007 0.000,-0.035 0.000,0.137 0.000,0.037 0.000,-0.035 0.000,-0.083 0.000,0.039 0.000,-0.162 0.000,-0.166 0.000,-0.158 0.000,-0.166 0.000,-0.081 0.000,-0.083 0.000,0.011 0.000,-0.009 0.000,-0.033 0.000,-0.047 0.000,-0.055 0.000,-0.057 0.000,-0.056 0.000,-0.052 0.000,0.026 0.000,-0.067 0.000,-0.058 0.000,-0.048 0.000,-0.038 0.000,-0.027 0.000,-0.013 0.000,-0.006 0.000,-0.001 0.000,0.002 0.000,0.004 0.000,0.005 0.000,0.005 0.000,-0.022 0.000,0.027 0.000,0.033 0.000,0.035 0.000,0.107 0.000,-0.017 0.000,-0.038 0.000,-0.047 0.000,-0.049 0.000,-0.046 0.000,-0.040 0.000,-0.032 0.000,-0.025 0.000,-0.019 0.000,-0.013 0.000,-0.009 0.000,-0.005 0.000,0.006 0.000,0.018 0.000,0.021 0.000,0.022 0.000,0.020 0.000,0.018 0.000,0.015 0.000,0.012 0.000,0.009 0.000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986.000 787.000,'0.006'0.000,"0.009"0.000,0.010 0.000,0.010 0.000,0.009 0.000,0.007 0.000,0.006 0.000,0.004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0.000,0.014 0.000,0.036 0.000,0.043 0.000,0.044 0.000,0.042 0.000,-0.180 0.000,0.639 0.000,0.211 0.000,0.092 0.000,-0.096 0.000,0.003 0.000,-0.033 0.000,-0.057 0.000,-0.633 0.000,0.601 0.000,-0.046 0.000,-0.059 0.000,-0.064 0.000,0.051 0.000,-0.109 0.000,-0.101 0.000,-0.087 0.000,-0.071 0.000,-0.056 0.000,-0.021 0.000,-0.008 0.000,0.005 0.000,0.012 0.000,0.016 0.000,0.017 0.000,0.090 0.000,0.037 0.000,0.002 0.000,-0.020 0.000,-0.031 0.000,-0.035 0.000,-0.042 0.000,-0.045 0.000,-0.042 0.000,-0.036 0.000,-0.029 0.000,-0.022 0.000,-0.016 0.000,-0.011 0.000,-0.007 0.000,-0.004 0.000,-0.002 0.000,0.000 0.000,0.001 0.000,0.001 0.000,0.001 0.000,0.001 0.000,0.001 0.000,0.001 0.000,0.001 0.000,0.001 0.000,0.000 0.000,0.000 0.000,0.000 0.000,0.000 0.000,0.000 0.000,0.000 0.000,0.000 0.000,0.000 0.000,0.000 0.000,0.000 0.000,0.006 0.000,0.015 0.000,0.017 0.000,0.017 0.000,0.015 0.000,0.013 0.000,0.011 0.000,0.008 0.000,0.006 0.000,0.004 0.000,0.003 0.000,-0.002 0.000,-0.011 0.000,-0.013 0.000,-0.013 0.000,-0.012 0.000,-0.011 0.000,-0.009 0.000,-0.007 0.000,-0.005 0.000,-0.004 0.000,-0.002 0.000,-0.001 0.000,-0.001 0.000,0.000 0.000,0.000 0.000,0.000 0.000,0.000 0.000,0.000 0.000,0.000 0.000,0.000 0.000,0.000 0.000,0.000 0.000,0.005 0.000,0.006 0.000,0.006 0.000,0.005 0.000,0.005 0.000,0.004 0.000,0.003 0.000,0.002 0.000,0.002 0.000,0.001 0.000,0.001 0.000,0.000 0.000,0.000 0.000,0.000 0.000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1105.000 781.000,'0.005'0.000,"0.007"0.000,0.008 0.000,0.008 0.000,0.007 0.000,0.006 0.000,0.005 0.000,0.004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0.000,0.016 0.000,0.038 0.000,0.044 0.000,0.046 0.000,0.044 0.000,-0.186 0.000,0.015 0.000,0.551 0.000,0.196 0.000,0.113 0.000,0.051 0.000,-0.759 0.000,1.204 0.000,0.083 0.000,-1.236 0.000,1.015 0.000,-0.057 0.000,-0.095 0.000,-0.136 0.000,-0.130 0.000,-0.129 0.000,-0.120 0.000,-0.107 0.000,0.087 0.000,-0.018 0.000,-0.157 0.000,-0.026 0.000,-0.026 0.000,-0.025 0.000,-0.005 0.000,-0.023 0.000,-0.020 0.000,-0.017 0.000,0.023 0.000,-0.035 0.000,-0.035 0.000,-0.032 0.000,-0.028 0.000,-0.023 0.000,-0.018 0.000,-0.013 0.000,-0.009 0.000,0.000 0.000,0.017 0.000,0.022 0.000,0.024 0.000,0.023 0.000,0.021 0.000,0.018 0.000,0.018 0.000,0.017 0.000,0.015 0.000,-0.039 0.000,0.003 0.000,0.002 0.000,0.001 0.000,0.000 0.000,0.000 0.000,-0.001 0.000,-0.001 0.000,-0.001 0.000,-0.001 0.000,-0.001 0.000,-0.001 0.000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1086.000 782.000,'0.006'0.000,"0.009"0.000,0.010 0.000,0.010 0.000,0.009 0.000,0.008 0.000,0.006 0.000,0.005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0.000,0.019 0.017,0.046 0.026,0.055 0.031,0.057 0.032,0.308 0.031,0.209-0.001,0.148-0.012,0.602 0.094,0.328 0.068,0.131 0.045,-1.590-0.267,2.043 0.383,0.149 0.052,-0.012 0.018,-2.083-0.422,1.932 0.351,-0.067-0.054,-0.118-0.064,-1.787-0.266,1.744 0.200,-0.223-0.068,-0.246-0.058,-1.394-0.111,1.383 0.156,-0.171 0.004,-0.225-0.014,-0.238-0.024,-0.224-0.028,-0.196 0.000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11T09:46:2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367.000 868.000,'0.016'0.000,"0.024"0.000,0.027 0.000,0.026 0.000,0.024 0.000,0.020 0.000,0.016 0.000,0.012 0.000,0.009 0.000,0.006 0.000,0.004 0.000,0.002 0.000,0.001 0.000,0.000 0.000,0.000 0.000,-0.001 0.000,-0.001 0.000,-0.001 0.000,-0.001 0.000,-0.001 0.000,-0.001 0.000,0.000 0.000,0.066 0.000,0.105 0.000,0.119 0.000,-0.365-0.003,0.752-0.072,0.327-0.053,0.257-0.043,0.195-0.034,-0.786 0.094,1.440-0.219,0.346-0.080,0.258-0.069,-2.215 0.368,2.671-0.406,0.084 0.021,-0.059 0.044,-0.152 0.057,-2.506 0.311,2.849-0.266,0.102 0.032,0.025 0.020,0.491 0.000,-0.290 0.051,-0.421 0.052,-0.923 0.071,-0.260 0.028,-0.276 0.025,-0.272 0.021,-0.079 0.016,-0.207 0.015,-0.212 0.011,-0.203 0.008,-0.133 0.006,-0.130 0.004,-0.094 0.002,-0.540-0.009,0.531 0.008,0.038 0.000,0.028-0.001,0.020-0.001,0.417 0.000,0.191-0.002,0.120-0.002,0.648-0.001,0.242-0.001,0.033-0.001,-0.268-0.001,0.005 0.000,-0.065 0.000,-0.109 0.000,-0.214 0.000,-0.153 0.000,-0.179 0.000,-0.187 0.000,-0.130 0.000,-0.136 0.000,-0.133 0.000,-0.124 0.000,-0.557 0.000,0.630-0.014,-0.094-0.021,-0.089-0.024,-0.078-0.024,-0.065-0.022,-0.051-0.018,-0.114 0.024,-0.023 0.005,-0.018 0.008,-0.013 0.010,0.057-0.002,-0.002 0.017,0.001 0.016,0.024 0.002,0.059-0.016,0.046-0.022,0.035-0.025,0.104-0.018,0.030 0.000,-0.004 0.008,-0.026 0.013,-0.023 0.022,0.007 0.013,-0.008 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bj222"/>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6.2 </a:t>
            </a:r>
            <a:r>
              <a:rPr lang="en-US" altLang="zh-CN" sz="2400" b="1" dirty="0" err="1">
                <a:solidFill>
                  <a:schemeClr val="bg1"/>
                </a:solidFill>
                <a:latin typeface="Times New Roman" panose="02020603050405020304" pitchFamily="18" charset="0"/>
                <a:cs typeface="Times New Roman" panose="02020603050405020304" pitchFamily="18" charset="0"/>
              </a:rPr>
              <a:t>NetworkX</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11" name="文本框 10"/>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6.2 </a:t>
            </a:r>
            <a:r>
              <a:rPr lang="en-US" altLang="zh-CN" sz="2400" b="1" dirty="0" err="1">
                <a:solidFill>
                  <a:schemeClr val="bg1"/>
                </a:solidFill>
                <a:latin typeface="Times New Roman" panose="02020603050405020304" pitchFamily="18" charset="0"/>
                <a:cs typeface="Times New Roman" panose="02020603050405020304" pitchFamily="18" charset="0"/>
              </a:rPr>
              <a:t>NetworkX</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6" name="文本占位符 5"/>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10" name="文本框 9"/>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6.2 </a:t>
            </a:r>
            <a:r>
              <a:rPr lang="en-US" altLang="zh-CN" sz="2400" b="1" dirty="0" err="1">
                <a:solidFill>
                  <a:schemeClr val="bg1"/>
                </a:solidFill>
                <a:latin typeface="Times New Roman" panose="02020603050405020304" pitchFamily="18" charset="0"/>
                <a:cs typeface="Times New Roman" panose="02020603050405020304" pitchFamily="18" charset="0"/>
              </a:rPr>
              <a:t>NetworkX</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10" name="文本框 9"/>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6.2 </a:t>
            </a:r>
            <a:r>
              <a:rPr lang="en-US" altLang="zh-CN" sz="2400" b="1" dirty="0" err="1">
                <a:solidFill>
                  <a:schemeClr val="bg1"/>
                </a:solidFill>
                <a:latin typeface="Times New Roman" panose="02020603050405020304" pitchFamily="18" charset="0"/>
                <a:cs typeface="Times New Roman" panose="02020603050405020304" pitchFamily="18" charset="0"/>
              </a:rPr>
              <a:t>NetworkX</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endParaRPr lang="zh-CN" altLang="en-US" dirty="0"/>
          </a:p>
        </p:txBody>
      </p:sp>
      <p:sp>
        <p:nvSpPr>
          <p:cNvPr id="11" name="文本框 10"/>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6.2 </a:t>
            </a:r>
            <a:r>
              <a:rPr lang="en-US" altLang="zh-CN" sz="2400" b="1" dirty="0" err="1">
                <a:solidFill>
                  <a:schemeClr val="bg1"/>
                </a:solidFill>
                <a:latin typeface="Times New Roman" panose="02020603050405020304" pitchFamily="18" charset="0"/>
                <a:cs typeface="Times New Roman" panose="02020603050405020304" pitchFamily="18" charset="0"/>
              </a:rPr>
              <a:t>NetworkX</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2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6.3 </a:t>
            </a:r>
            <a:r>
              <a:rPr lang="zh-CN" altLang="en-US" sz="2400" b="1" dirty="0">
                <a:solidFill>
                  <a:schemeClr val="bg1"/>
                </a:solidFill>
                <a:latin typeface="Times New Roman" panose="02020603050405020304" pitchFamily="18" charset="0"/>
                <a:cs typeface="Times New Roman" panose="02020603050405020304" pitchFamily="18" charset="0"/>
              </a:rPr>
              <a:t>最短路算法</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11" name="文本框 10"/>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6.3 </a:t>
            </a:r>
            <a:r>
              <a:rPr lang="zh-CN" altLang="en-US" sz="2400" b="1" dirty="0">
                <a:solidFill>
                  <a:schemeClr val="bg1"/>
                </a:solidFill>
                <a:latin typeface="Times New Roman" panose="02020603050405020304" pitchFamily="18" charset="0"/>
                <a:cs typeface="Times New Roman" panose="02020603050405020304" pitchFamily="18" charset="0"/>
              </a:rPr>
              <a:t>最短路算法</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6" name="文本占位符 5"/>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6.3 </a:t>
            </a:r>
            <a:r>
              <a:rPr lang="zh-CN" altLang="en-US" sz="2400" b="1" dirty="0">
                <a:solidFill>
                  <a:schemeClr val="bg1"/>
                </a:solidFill>
                <a:latin typeface="Times New Roman" panose="02020603050405020304" pitchFamily="18" charset="0"/>
                <a:cs typeface="Times New Roman" panose="02020603050405020304" pitchFamily="18" charset="0"/>
              </a:rPr>
              <a:t>最短路算法</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6.3 </a:t>
            </a:r>
            <a:r>
              <a:rPr lang="zh-CN" altLang="en-US" sz="2400" b="1" dirty="0">
                <a:solidFill>
                  <a:schemeClr val="bg1"/>
                </a:solidFill>
                <a:latin typeface="Times New Roman" panose="02020603050405020304" pitchFamily="18" charset="0"/>
                <a:cs typeface="Times New Roman" panose="02020603050405020304" pitchFamily="18" charset="0"/>
              </a:rPr>
              <a:t>最短路算法</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6.3 </a:t>
            </a:r>
            <a:r>
              <a:rPr lang="zh-CN" altLang="en-US" sz="2400" b="1" dirty="0">
                <a:solidFill>
                  <a:schemeClr val="bg1"/>
                </a:solidFill>
                <a:latin typeface="Times New Roman" panose="02020603050405020304" pitchFamily="18" charset="0"/>
                <a:cs typeface="Times New Roman" panose="02020603050405020304" pitchFamily="18" charset="0"/>
              </a:rPr>
              <a:t>最短路算法</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descr="bj222"/>
          <p:cNvPicPr>
            <a:picLocks noChangeAspect="1"/>
          </p:cNvPicPr>
          <p:nvPr userDrawn="1"/>
        </p:nvPicPr>
        <p:blipFill>
          <a:blip r:embed="rId2"/>
          <a:stretch>
            <a:fillRect/>
          </a:stretch>
        </p:blipFill>
        <p:spPr>
          <a:xfrm flipH="1">
            <a:off x="1552" y="0"/>
            <a:ext cx="12192000" cy="68580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7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框 9"/>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6.4 </a:t>
            </a:r>
            <a:r>
              <a:rPr lang="zh-CN" altLang="en-US" sz="2400" b="1" dirty="0">
                <a:solidFill>
                  <a:schemeClr val="bg1"/>
                </a:solidFill>
                <a:latin typeface="Times New Roman" panose="02020603050405020304" pitchFamily="18" charset="0"/>
                <a:cs typeface="Times New Roman" panose="02020603050405020304" pitchFamily="18" charset="0"/>
              </a:rPr>
              <a:t>最小生成树</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6.4 </a:t>
            </a:r>
            <a:r>
              <a:rPr lang="zh-CN" altLang="en-US" sz="2400" b="1" dirty="0">
                <a:solidFill>
                  <a:schemeClr val="bg1"/>
                </a:solidFill>
                <a:latin typeface="Times New Roman" panose="02020603050405020304" pitchFamily="18" charset="0"/>
                <a:cs typeface="Times New Roman" panose="02020603050405020304" pitchFamily="18" charset="0"/>
              </a:rPr>
              <a:t>最小生成树</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6" name="文本占位符 5"/>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6.4 </a:t>
            </a:r>
            <a:r>
              <a:rPr lang="zh-CN" altLang="en-US" sz="2400" b="1" dirty="0">
                <a:solidFill>
                  <a:schemeClr val="bg1"/>
                </a:solidFill>
                <a:latin typeface="Times New Roman" panose="02020603050405020304" pitchFamily="18" charset="0"/>
                <a:cs typeface="Times New Roman" panose="02020603050405020304" pitchFamily="18" charset="0"/>
              </a:rPr>
              <a:t>最小生成树</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6.4 </a:t>
            </a:r>
            <a:r>
              <a:rPr lang="zh-CN" altLang="en-US" sz="2400" b="1" dirty="0">
                <a:solidFill>
                  <a:schemeClr val="bg1"/>
                </a:solidFill>
                <a:latin typeface="Times New Roman" panose="02020603050405020304" pitchFamily="18" charset="0"/>
                <a:cs typeface="Times New Roman" panose="02020603050405020304" pitchFamily="18" charset="0"/>
              </a:rPr>
              <a:t>最小生成树</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6.4 </a:t>
            </a:r>
            <a:r>
              <a:rPr lang="zh-CN" altLang="en-US" sz="2400" b="1" dirty="0">
                <a:solidFill>
                  <a:schemeClr val="bg1"/>
                </a:solidFill>
                <a:latin typeface="Times New Roman" panose="02020603050405020304" pitchFamily="18" charset="0"/>
                <a:cs typeface="Times New Roman" panose="02020603050405020304" pitchFamily="18" charset="0"/>
              </a:rPr>
              <a:t>最小生成树</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22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6.5 </a:t>
            </a:r>
            <a:r>
              <a:rPr lang="zh-CN" altLang="en-US" sz="2400" b="1" dirty="0">
                <a:solidFill>
                  <a:schemeClr val="bg1"/>
                </a:solidFill>
                <a:latin typeface="Times New Roman" panose="02020603050405020304" pitchFamily="18" charset="0"/>
                <a:cs typeface="Times New Roman" panose="02020603050405020304" pitchFamily="18" charset="0"/>
              </a:rPr>
              <a:t>着色问题</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6.5 </a:t>
            </a:r>
            <a:r>
              <a:rPr lang="zh-CN" altLang="en-US" sz="2400" b="1" dirty="0">
                <a:solidFill>
                  <a:schemeClr val="bg1"/>
                </a:solidFill>
                <a:latin typeface="Times New Roman" panose="02020603050405020304" pitchFamily="18" charset="0"/>
                <a:cs typeface="Times New Roman" panose="02020603050405020304" pitchFamily="18" charset="0"/>
              </a:rPr>
              <a:t>着色问题</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6" name="文本占位符 5"/>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6.5 </a:t>
            </a:r>
            <a:r>
              <a:rPr lang="zh-CN" altLang="en-US" sz="2400" b="1" dirty="0">
                <a:solidFill>
                  <a:schemeClr val="bg1"/>
                </a:solidFill>
                <a:latin typeface="Times New Roman" panose="02020603050405020304" pitchFamily="18" charset="0"/>
                <a:cs typeface="Times New Roman" panose="02020603050405020304" pitchFamily="18" charset="0"/>
              </a:rPr>
              <a:t>着色问题</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6.5 </a:t>
            </a:r>
            <a:r>
              <a:rPr lang="zh-CN" altLang="en-US" sz="2400" b="1" dirty="0">
                <a:solidFill>
                  <a:schemeClr val="bg1"/>
                </a:solidFill>
                <a:latin typeface="Times New Roman" panose="02020603050405020304" pitchFamily="18" charset="0"/>
                <a:cs typeface="Times New Roman" panose="02020603050405020304" pitchFamily="18" charset="0"/>
              </a:rPr>
              <a:t>着色问题</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6.5 </a:t>
            </a:r>
            <a:r>
              <a:rPr lang="zh-CN" altLang="en-US" sz="2400" b="1" dirty="0">
                <a:solidFill>
                  <a:schemeClr val="bg1"/>
                </a:solidFill>
                <a:latin typeface="Times New Roman" panose="02020603050405020304" pitchFamily="18" charset="0"/>
                <a:cs typeface="Times New Roman" panose="02020603050405020304" pitchFamily="18" charset="0"/>
              </a:rPr>
              <a:t>着色问题</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2" name="图片 1" descr="bj222"/>
          <p:cNvPicPr>
            <a:picLocks noChangeAspect="1"/>
          </p:cNvPicPr>
          <p:nvPr userDrawn="1"/>
        </p:nvPicPr>
        <p:blipFill>
          <a:blip r:embed="rId2"/>
          <a:stretch>
            <a:fillRect/>
          </a:stretch>
        </p:blipFill>
        <p:spPr>
          <a:xfrm>
            <a:off x="0" y="-1"/>
            <a:ext cx="12192000" cy="355784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27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6.6 </a:t>
            </a:r>
            <a:r>
              <a:rPr lang="zh-CN" altLang="en-US" sz="2400" b="1" dirty="0">
                <a:solidFill>
                  <a:schemeClr val="bg1"/>
                </a:solidFill>
                <a:latin typeface="Times New Roman" panose="02020603050405020304" pitchFamily="18" charset="0"/>
                <a:cs typeface="Times New Roman" panose="02020603050405020304" pitchFamily="18" charset="0"/>
              </a:rPr>
              <a:t>最大流与最小费用流</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6.6 </a:t>
            </a:r>
            <a:r>
              <a:rPr lang="zh-CN" altLang="en-US" sz="2400" b="1" dirty="0">
                <a:solidFill>
                  <a:schemeClr val="bg1"/>
                </a:solidFill>
                <a:latin typeface="Times New Roman" panose="02020603050405020304" pitchFamily="18" charset="0"/>
                <a:cs typeface="Times New Roman" panose="02020603050405020304" pitchFamily="18" charset="0"/>
              </a:rPr>
              <a:t>最大流与最小费用流</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6" name="文本占位符 5"/>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6.6 </a:t>
            </a:r>
            <a:r>
              <a:rPr lang="zh-CN" altLang="en-US" sz="2400" b="1" dirty="0">
                <a:solidFill>
                  <a:schemeClr val="bg1"/>
                </a:solidFill>
                <a:latin typeface="Times New Roman" panose="02020603050405020304" pitchFamily="18" charset="0"/>
                <a:cs typeface="Times New Roman" panose="02020603050405020304" pitchFamily="18" charset="0"/>
              </a:rPr>
              <a:t>最大流与最小费用流</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6.6 </a:t>
            </a:r>
            <a:r>
              <a:rPr lang="zh-CN" altLang="en-US" sz="2400" b="1" dirty="0">
                <a:solidFill>
                  <a:schemeClr val="bg1"/>
                </a:solidFill>
                <a:latin typeface="Times New Roman" panose="02020603050405020304" pitchFamily="18" charset="0"/>
                <a:cs typeface="Times New Roman" panose="02020603050405020304" pitchFamily="18" charset="0"/>
              </a:rPr>
              <a:t>最大流与最小费用流</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6.6 </a:t>
            </a:r>
            <a:r>
              <a:rPr lang="zh-CN" altLang="en-US" sz="2400" b="1" dirty="0">
                <a:solidFill>
                  <a:schemeClr val="bg1"/>
                </a:solidFill>
                <a:latin typeface="Times New Roman" panose="02020603050405020304" pitchFamily="18" charset="0"/>
                <a:cs typeface="Times New Roman" panose="02020603050405020304" pitchFamily="18" charset="0"/>
              </a:rPr>
              <a:t>最大流与最小费用流</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32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6.7 </a:t>
            </a:r>
            <a:r>
              <a:rPr lang="zh-CN" altLang="en-US" sz="2400" b="1" dirty="0">
                <a:solidFill>
                  <a:schemeClr val="bg1"/>
                </a:solidFill>
                <a:latin typeface="Times New Roman" panose="02020603050405020304" pitchFamily="18" charset="0"/>
                <a:cs typeface="Times New Roman" panose="02020603050405020304" pitchFamily="18" charset="0"/>
              </a:rPr>
              <a:t>关键路径</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6.7 </a:t>
            </a:r>
            <a:r>
              <a:rPr lang="zh-CN" altLang="en-US" sz="2400" b="1" dirty="0">
                <a:solidFill>
                  <a:schemeClr val="bg1"/>
                </a:solidFill>
                <a:latin typeface="Times New Roman" panose="02020603050405020304" pitchFamily="18" charset="0"/>
                <a:cs typeface="Times New Roman" panose="02020603050405020304" pitchFamily="18" charset="0"/>
              </a:rPr>
              <a:t>关键路径</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6" name="文本占位符 5"/>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6.7 </a:t>
            </a:r>
            <a:r>
              <a:rPr lang="zh-CN" altLang="en-US" sz="2400" b="1" dirty="0">
                <a:solidFill>
                  <a:schemeClr val="bg1"/>
                </a:solidFill>
                <a:latin typeface="Times New Roman" panose="02020603050405020304" pitchFamily="18" charset="0"/>
                <a:cs typeface="Times New Roman" panose="02020603050405020304" pitchFamily="18" charset="0"/>
              </a:rPr>
              <a:t>关键路径</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6.7 </a:t>
            </a:r>
            <a:r>
              <a:rPr lang="zh-CN" altLang="en-US" sz="2400" b="1" dirty="0">
                <a:solidFill>
                  <a:schemeClr val="bg1"/>
                </a:solidFill>
                <a:latin typeface="Times New Roman" panose="02020603050405020304" pitchFamily="18" charset="0"/>
                <a:cs typeface="Times New Roman" panose="02020603050405020304" pitchFamily="18" charset="0"/>
              </a:rPr>
              <a:t>关键路径</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6.7 </a:t>
            </a:r>
            <a:r>
              <a:rPr lang="zh-CN" altLang="en-US" sz="2400" b="1" dirty="0">
                <a:solidFill>
                  <a:schemeClr val="bg1"/>
                </a:solidFill>
                <a:latin typeface="Times New Roman" panose="02020603050405020304" pitchFamily="18" charset="0"/>
                <a:cs typeface="Times New Roman" panose="02020603050405020304" pitchFamily="18" charset="0"/>
              </a:rPr>
              <a:t>关键路径</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01097" y="143251"/>
            <a:ext cx="4236909" cy="461665"/>
          </a:xfrm>
          <a:prstGeom prst="rect">
            <a:avLst/>
          </a:prstGeom>
          <a:noFill/>
        </p:spPr>
        <p:txBody>
          <a:bodyPr wrap="square" rtlCol="0">
            <a:spAutoFit/>
          </a:bodyPr>
          <a:lstStyle/>
          <a:p>
            <a:pPr algn="l"/>
            <a:r>
              <a:rPr lang="zh-CN" altLang="en-US" sz="2400" b="1" dirty="0">
                <a:solidFill>
                  <a:schemeClr val="bg1"/>
                </a:solidFill>
                <a:latin typeface="Times New Roman" panose="02020603050405020304" pitchFamily="18" charset="0"/>
                <a:cs typeface="Times New Roman" panose="02020603050405020304" pitchFamily="18" charset="0"/>
              </a:rPr>
              <a:t>第</a:t>
            </a:r>
            <a:r>
              <a:rPr lang="en-US" altLang="zh-CN" sz="2400" b="1" dirty="0">
                <a:solidFill>
                  <a:schemeClr val="bg1"/>
                </a:solidFill>
                <a:latin typeface="Times New Roman" panose="02020603050405020304" pitchFamily="18" charset="0"/>
                <a:cs typeface="Times New Roman" panose="02020603050405020304" pitchFamily="18" charset="0"/>
              </a:rPr>
              <a:t>6</a:t>
            </a:r>
            <a:r>
              <a:rPr lang="zh-CN" altLang="en-US" sz="2400" b="1" dirty="0">
                <a:solidFill>
                  <a:schemeClr val="bg1"/>
                </a:solidFill>
                <a:latin typeface="Times New Roman" panose="02020603050405020304" pitchFamily="18" charset="0"/>
                <a:cs typeface="Times New Roman" panose="02020603050405020304" pitchFamily="18" charset="0"/>
              </a:rPr>
              <a:t>章  图论模型</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717907" y="1129068"/>
            <a:ext cx="10992011" cy="5290393"/>
          </a:xfrm>
          <a:prstGeom prst="rect">
            <a:avLst/>
          </a:prstGeom>
        </p:spPr>
        <p:txBody>
          <a:bodyPr/>
          <a:lstStyle>
            <a:lvl1pPr marL="0" indent="0">
              <a:lnSpc>
                <a:spcPct val="120000"/>
              </a:lnSpc>
              <a:spcBef>
                <a:spcPts val="0"/>
              </a:spcBef>
              <a:buNone/>
              <a:defRPr>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37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6.8 </a:t>
            </a:r>
            <a:r>
              <a:rPr lang="zh-CN" altLang="en-US" sz="2400" b="1" dirty="0">
                <a:solidFill>
                  <a:schemeClr val="bg1"/>
                </a:solidFill>
                <a:latin typeface="Times New Roman" panose="02020603050405020304" pitchFamily="18" charset="0"/>
                <a:cs typeface="Times New Roman" panose="02020603050405020304" pitchFamily="18" charset="0"/>
              </a:rPr>
              <a:t>钢管订购与运输</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6.8 </a:t>
            </a:r>
            <a:r>
              <a:rPr lang="zh-CN" altLang="en-US" sz="2400" b="1" dirty="0">
                <a:solidFill>
                  <a:schemeClr val="bg1"/>
                </a:solidFill>
                <a:latin typeface="Times New Roman" panose="02020603050405020304" pitchFamily="18" charset="0"/>
                <a:cs typeface="Times New Roman" panose="02020603050405020304" pitchFamily="18" charset="0"/>
              </a:rPr>
              <a:t>钢管订购与运输</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6" name="文本占位符 5"/>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6.8 </a:t>
            </a:r>
            <a:r>
              <a:rPr lang="zh-CN" altLang="en-US" sz="2400" b="1" dirty="0">
                <a:solidFill>
                  <a:schemeClr val="bg1"/>
                </a:solidFill>
                <a:latin typeface="Times New Roman" panose="02020603050405020304" pitchFamily="18" charset="0"/>
                <a:cs typeface="Times New Roman" panose="02020603050405020304" pitchFamily="18" charset="0"/>
              </a:rPr>
              <a:t>钢管订购与运输</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6.8 </a:t>
            </a:r>
            <a:r>
              <a:rPr lang="zh-CN" altLang="en-US" sz="2400" b="1" dirty="0">
                <a:solidFill>
                  <a:schemeClr val="bg1"/>
                </a:solidFill>
                <a:latin typeface="Times New Roman" panose="02020603050405020304" pitchFamily="18" charset="0"/>
                <a:cs typeface="Times New Roman" panose="02020603050405020304" pitchFamily="18" charset="0"/>
              </a:rPr>
              <a:t>钢管订购与运输</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endParaRPr lang="zh-CN" altLang="en-US" dirty="0"/>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6.8 </a:t>
            </a:r>
            <a:r>
              <a:rPr lang="zh-CN" altLang="en-US" sz="2400" b="1" dirty="0">
                <a:solidFill>
                  <a:schemeClr val="bg1"/>
                </a:solidFill>
                <a:latin typeface="Times New Roman" panose="02020603050405020304" pitchFamily="18" charset="0"/>
                <a:cs typeface="Times New Roman" panose="02020603050405020304" pitchFamily="18" charset="0"/>
              </a:rPr>
              <a:t>钢管订购与运输</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4315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0" name="文本框 9"/>
          <p:cNvSpPr txBox="1"/>
          <p:nvPr userDrawn="1"/>
        </p:nvSpPr>
        <p:spPr>
          <a:xfrm>
            <a:off x="601098" y="143251"/>
            <a:ext cx="357085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6.1 </a:t>
            </a:r>
            <a:r>
              <a:rPr lang="zh-CN" altLang="en-US" sz="2400" b="1" dirty="0">
                <a:solidFill>
                  <a:schemeClr val="bg1"/>
                </a:solidFill>
                <a:latin typeface="Times New Roman" panose="02020603050405020304" pitchFamily="18" charset="0"/>
                <a:cs typeface="Times New Roman" panose="02020603050405020304" pitchFamily="18" charset="0"/>
              </a:rPr>
              <a:t>图与网络的基础理论</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4315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11" name="文本框 10"/>
          <p:cNvSpPr txBox="1"/>
          <p:nvPr userDrawn="1"/>
        </p:nvSpPr>
        <p:spPr>
          <a:xfrm>
            <a:off x="601098" y="143251"/>
            <a:ext cx="357085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6.1 </a:t>
            </a:r>
            <a:r>
              <a:rPr lang="zh-CN" altLang="en-US" sz="2400" b="1" dirty="0">
                <a:solidFill>
                  <a:schemeClr val="bg1"/>
                </a:solidFill>
                <a:latin typeface="Times New Roman" panose="02020603050405020304" pitchFamily="18" charset="0"/>
                <a:cs typeface="Times New Roman" panose="02020603050405020304" pitchFamily="18" charset="0"/>
              </a:rPr>
              <a:t>图与网络的基础理论</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endParaRPr lang="zh-CN" altLang="en-US" dirty="0"/>
          </a:p>
        </p:txBody>
      </p:sp>
      <p:sp>
        <p:nvSpPr>
          <p:cNvPr id="6" name="文本占位符 5"/>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8" y="143251"/>
            <a:ext cx="357085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6.1 </a:t>
            </a:r>
            <a:r>
              <a:rPr lang="zh-CN" altLang="en-US" sz="2400" b="1" dirty="0">
                <a:solidFill>
                  <a:schemeClr val="bg1"/>
                </a:solidFill>
                <a:latin typeface="Times New Roman" panose="02020603050405020304" pitchFamily="18" charset="0"/>
                <a:cs typeface="Times New Roman" panose="02020603050405020304" pitchFamily="18" charset="0"/>
              </a:rPr>
              <a:t>图与网络的基础理论</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6" name="文本占位符 5"/>
          <p:cNvSpPr>
            <a:spLocks noGrp="1"/>
          </p:cNvSpPr>
          <p:nvPr>
            <p:ph type="body" sz="quarter" idx="11"/>
          </p:nvPr>
        </p:nvSpPr>
        <p:spPr>
          <a:xfrm>
            <a:off x="269181" y="912236"/>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endParaRPr lang="zh-CN" altLang="en-US" dirty="0"/>
          </a:p>
        </p:txBody>
      </p:sp>
      <p:sp>
        <p:nvSpPr>
          <p:cNvPr id="9" name="文本框 8"/>
          <p:cNvSpPr txBox="1"/>
          <p:nvPr userDrawn="1"/>
        </p:nvSpPr>
        <p:spPr>
          <a:xfrm>
            <a:off x="601098" y="143251"/>
            <a:ext cx="357085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6.1 </a:t>
            </a:r>
            <a:r>
              <a:rPr lang="zh-CN" altLang="en-US" sz="2400" b="1" dirty="0">
                <a:solidFill>
                  <a:schemeClr val="bg1"/>
                </a:solidFill>
                <a:latin typeface="Times New Roman" panose="02020603050405020304" pitchFamily="18" charset="0"/>
                <a:cs typeface="Times New Roman" panose="02020603050405020304" pitchFamily="18" charset="0"/>
              </a:rPr>
              <a:t>图与网络的基础理论</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43150"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43150" y="71814"/>
            <a:ext cx="438988" cy="625637"/>
          </a:xfrm>
          <a:prstGeom prst="rect">
            <a:avLst/>
          </a:prstGeom>
        </p:spPr>
      </p:pic>
      <p:sp>
        <p:nvSpPr>
          <p:cNvPr id="16" name="文本占位符 15"/>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endParaRPr lang="zh-CN" altLang="en-US" dirty="0"/>
          </a:p>
        </p:txBody>
      </p:sp>
      <p:sp>
        <p:nvSpPr>
          <p:cNvPr id="9" name="文本框 8"/>
          <p:cNvSpPr txBox="1"/>
          <p:nvPr userDrawn="1"/>
        </p:nvSpPr>
        <p:spPr>
          <a:xfrm>
            <a:off x="601098" y="143251"/>
            <a:ext cx="357085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6.1 </a:t>
            </a:r>
            <a:r>
              <a:rPr lang="zh-CN" altLang="en-US" sz="2400" b="1" dirty="0">
                <a:solidFill>
                  <a:schemeClr val="bg1"/>
                </a:solidFill>
                <a:latin typeface="Times New Roman" panose="02020603050405020304" pitchFamily="18" charset="0"/>
                <a:cs typeface="Times New Roman" panose="02020603050405020304" pitchFamily="18" charset="0"/>
              </a:rPr>
              <a:t>图与网络的基础理论</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8" Type="http://schemas.openxmlformats.org/officeDocument/2006/relationships/theme" Target="../theme/theme1.xml"/><Relationship Id="rId47" Type="http://schemas.openxmlformats.org/officeDocument/2006/relationships/image" Target="../media/image4.png"/><Relationship Id="rId46" Type="http://schemas.openxmlformats.org/officeDocument/2006/relationships/image" Target="../media/image3.png"/><Relationship Id="rId45" Type="http://schemas.openxmlformats.org/officeDocument/2006/relationships/image" Target="../media/image2.jpeg"/><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bg11"/>
          <p:cNvPicPr>
            <a:picLocks noChangeAspect="1"/>
          </p:cNvPicPr>
          <p:nvPr userDrawn="1"/>
        </p:nvPicPr>
        <p:blipFill>
          <a:blip r:embed="rId45"/>
          <a:stretch>
            <a:fillRect/>
          </a:stretch>
        </p:blipFill>
        <p:spPr>
          <a:xfrm>
            <a:off x="0" y="0"/>
            <a:ext cx="12192000" cy="6858000"/>
          </a:xfrm>
          <a:prstGeom prst="rect">
            <a:avLst/>
          </a:prstGeom>
        </p:spPr>
      </p:pic>
      <p:pic>
        <p:nvPicPr>
          <p:cNvPr id="10" name="图片 9" descr="标题栏bg"/>
          <p:cNvPicPr>
            <a:picLocks noChangeAspect="1"/>
          </p:cNvPicPr>
          <p:nvPr userDrawn="1"/>
        </p:nvPicPr>
        <p:blipFill>
          <a:blip r:embed="rId46"/>
          <a:stretch>
            <a:fillRect/>
          </a:stretch>
        </p:blipFill>
        <p:spPr>
          <a:xfrm>
            <a:off x="0" y="-19368"/>
            <a:ext cx="12191365" cy="768985"/>
          </a:xfrm>
          <a:prstGeom prst="rect">
            <a:avLst/>
          </a:prstGeom>
        </p:spPr>
      </p:pic>
      <p:sp>
        <p:nvSpPr>
          <p:cNvPr id="11" name="椭圆 10"/>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7"/>
          <a:stretch>
            <a:fillRect/>
          </a:stretch>
        </p:blipFill>
        <p:spPr>
          <a:xfrm>
            <a:off x="43150" y="71814"/>
            <a:ext cx="438988" cy="62563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5.xml"/><Relationship Id="rId2" Type="http://schemas.openxmlformats.org/officeDocument/2006/relationships/image" Target="../media/image10.emf"/><Relationship Id="rId1" Type="http://schemas.openxmlformats.org/officeDocument/2006/relationships/package" Target="../embeddings/Document6.docx"/></Relationships>
</file>

<file path=ppt/slides/_rels/slide100.xml.rels><?xml version="1.0" encoding="UTF-8" standalone="yes"?>
<Relationships xmlns="http://schemas.openxmlformats.org/package/2006/relationships"><Relationship Id="rId4" Type="http://schemas.openxmlformats.org/officeDocument/2006/relationships/vmlDrawing" Target="../drawings/vmlDrawing80.vml"/><Relationship Id="rId3" Type="http://schemas.openxmlformats.org/officeDocument/2006/relationships/slideLayout" Target="../slideLayouts/slideLayout20.xml"/><Relationship Id="rId2" Type="http://schemas.openxmlformats.org/officeDocument/2006/relationships/image" Target="../media/image149.emf"/><Relationship Id="rId1" Type="http://schemas.openxmlformats.org/officeDocument/2006/relationships/package" Target="../embeddings/Document106.docx"/></Relationships>
</file>

<file path=ppt/slides/_rels/slide101.xml.rels><?xml version="1.0" encoding="UTF-8" standalone="yes"?>
<Relationships xmlns="http://schemas.openxmlformats.org/package/2006/relationships"><Relationship Id="rId4" Type="http://schemas.openxmlformats.org/officeDocument/2006/relationships/vmlDrawing" Target="../drawings/vmlDrawing81.vml"/><Relationship Id="rId3" Type="http://schemas.openxmlformats.org/officeDocument/2006/relationships/slideLayout" Target="../slideLayouts/slideLayout23.xml"/><Relationship Id="rId2" Type="http://schemas.openxmlformats.org/officeDocument/2006/relationships/image" Target="../media/image150.emf"/><Relationship Id="rId1" Type="http://schemas.openxmlformats.org/officeDocument/2006/relationships/package" Target="../embeddings/Document107.docx"/></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51.png"/></Relationships>
</file>

<file path=ppt/slides/_rels/slide103.xml.rels><?xml version="1.0" encoding="UTF-8" standalone="yes"?>
<Relationships xmlns="http://schemas.openxmlformats.org/package/2006/relationships"><Relationship Id="rId4" Type="http://schemas.openxmlformats.org/officeDocument/2006/relationships/vmlDrawing" Target="../drawings/vmlDrawing82.vml"/><Relationship Id="rId3" Type="http://schemas.openxmlformats.org/officeDocument/2006/relationships/slideLayout" Target="../slideLayouts/slideLayout23.xml"/><Relationship Id="rId2" Type="http://schemas.openxmlformats.org/officeDocument/2006/relationships/image" Target="../media/image152.emf"/><Relationship Id="rId1" Type="http://schemas.openxmlformats.org/officeDocument/2006/relationships/package" Target="../embeddings/Document108.docx"/></Relationships>
</file>

<file path=ppt/slides/_rels/slide104.xml.rels><?xml version="1.0" encoding="UTF-8" standalone="yes"?>
<Relationships xmlns="http://schemas.openxmlformats.org/package/2006/relationships"><Relationship Id="rId5" Type="http://schemas.openxmlformats.org/officeDocument/2006/relationships/vmlDrawing" Target="../drawings/vmlDrawing83.vml"/><Relationship Id="rId4" Type="http://schemas.openxmlformats.org/officeDocument/2006/relationships/slideLayout" Target="../slideLayouts/slideLayout20.xml"/><Relationship Id="rId3" Type="http://schemas.openxmlformats.org/officeDocument/2006/relationships/image" Target="../media/image154.png"/><Relationship Id="rId2" Type="http://schemas.openxmlformats.org/officeDocument/2006/relationships/image" Target="../media/image153.emf"/><Relationship Id="rId1" Type="http://schemas.openxmlformats.org/officeDocument/2006/relationships/package" Target="../embeddings/Document109.docx"/></Relationships>
</file>

<file path=ppt/slides/_rels/slide105.xml.rels><?xml version="1.0" encoding="UTF-8" standalone="yes"?>
<Relationships xmlns="http://schemas.openxmlformats.org/package/2006/relationships"><Relationship Id="rId4" Type="http://schemas.openxmlformats.org/officeDocument/2006/relationships/vmlDrawing" Target="../drawings/vmlDrawing84.vml"/><Relationship Id="rId3" Type="http://schemas.openxmlformats.org/officeDocument/2006/relationships/slideLayout" Target="../slideLayouts/slideLayout23.xml"/><Relationship Id="rId2" Type="http://schemas.openxmlformats.org/officeDocument/2006/relationships/image" Target="../media/image155.emf"/><Relationship Id="rId1" Type="http://schemas.openxmlformats.org/officeDocument/2006/relationships/package" Target="../embeddings/Document110.docx"/></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85.vml"/><Relationship Id="rId3" Type="http://schemas.openxmlformats.org/officeDocument/2006/relationships/slideLayout" Target="../slideLayouts/slideLayout20.xml"/><Relationship Id="rId2" Type="http://schemas.openxmlformats.org/officeDocument/2006/relationships/image" Target="../media/image156.emf"/><Relationship Id="rId1" Type="http://schemas.openxmlformats.org/officeDocument/2006/relationships/package" Target="../embeddings/Document111.docx"/></Relationships>
</file>

<file path=ppt/slides/_rels/slide107.xml.rels><?xml version="1.0" encoding="UTF-8" standalone="yes"?>
<Relationships xmlns="http://schemas.openxmlformats.org/package/2006/relationships"><Relationship Id="rId4" Type="http://schemas.openxmlformats.org/officeDocument/2006/relationships/vmlDrawing" Target="../drawings/vmlDrawing86.vml"/><Relationship Id="rId3" Type="http://schemas.openxmlformats.org/officeDocument/2006/relationships/slideLayout" Target="../slideLayouts/slideLayout20.xml"/><Relationship Id="rId2" Type="http://schemas.openxmlformats.org/officeDocument/2006/relationships/image" Target="../media/image157.emf"/><Relationship Id="rId1" Type="http://schemas.openxmlformats.org/officeDocument/2006/relationships/package" Target="../embeddings/Document112.docx"/></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87.vml"/><Relationship Id="rId3" Type="http://schemas.openxmlformats.org/officeDocument/2006/relationships/slideLayout" Target="../slideLayouts/slideLayout20.xml"/><Relationship Id="rId2" Type="http://schemas.openxmlformats.org/officeDocument/2006/relationships/image" Target="../media/image158.emf"/><Relationship Id="rId1" Type="http://schemas.openxmlformats.org/officeDocument/2006/relationships/package" Target="../embeddings/Document113.docx"/></Relationships>
</file>

<file path=ppt/slides/_rels/slide109.xml.rels><?xml version="1.0" encoding="UTF-8" standalone="yes"?>
<Relationships xmlns="http://schemas.openxmlformats.org/package/2006/relationships"><Relationship Id="rId4" Type="http://schemas.openxmlformats.org/officeDocument/2006/relationships/vmlDrawing" Target="../drawings/vmlDrawing88.vml"/><Relationship Id="rId3" Type="http://schemas.openxmlformats.org/officeDocument/2006/relationships/slideLayout" Target="../slideLayouts/slideLayout20.xml"/><Relationship Id="rId2" Type="http://schemas.openxmlformats.org/officeDocument/2006/relationships/image" Target="../media/image159.emf"/><Relationship Id="rId1" Type="http://schemas.openxmlformats.org/officeDocument/2006/relationships/package" Target="../embeddings/Document114.docx"/></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5.xml"/><Relationship Id="rId2" Type="http://schemas.openxmlformats.org/officeDocument/2006/relationships/image" Target="../media/image11.emf"/><Relationship Id="rId1" Type="http://schemas.openxmlformats.org/officeDocument/2006/relationships/package" Target="../embeddings/Document7.docx"/></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4" Type="http://schemas.openxmlformats.org/officeDocument/2006/relationships/vmlDrawing" Target="../drawings/vmlDrawing89.vml"/><Relationship Id="rId3" Type="http://schemas.openxmlformats.org/officeDocument/2006/relationships/slideLayout" Target="../slideLayouts/slideLayout21.xml"/><Relationship Id="rId2" Type="http://schemas.openxmlformats.org/officeDocument/2006/relationships/image" Target="../media/image160.emf"/><Relationship Id="rId1" Type="http://schemas.openxmlformats.org/officeDocument/2006/relationships/package" Target="../embeddings/Document115.docx"/></Relationships>
</file>

<file path=ppt/slides/_rels/slide113.xml.rels><?xml version="1.0" encoding="UTF-8" standalone="yes"?>
<Relationships xmlns="http://schemas.openxmlformats.org/package/2006/relationships"><Relationship Id="rId4" Type="http://schemas.openxmlformats.org/officeDocument/2006/relationships/vmlDrawing" Target="../drawings/vmlDrawing90.vml"/><Relationship Id="rId3" Type="http://schemas.openxmlformats.org/officeDocument/2006/relationships/slideLayout" Target="../slideLayouts/slideLayout20.xml"/><Relationship Id="rId2" Type="http://schemas.openxmlformats.org/officeDocument/2006/relationships/image" Target="../media/image161.emf"/><Relationship Id="rId1" Type="http://schemas.openxmlformats.org/officeDocument/2006/relationships/package" Target="../embeddings/Document116.docx"/></Relationships>
</file>

<file path=ppt/slides/_rels/slide114.xml.rels><?xml version="1.0" encoding="UTF-8" standalone="yes"?>
<Relationships xmlns="http://schemas.openxmlformats.org/package/2006/relationships"><Relationship Id="rId4" Type="http://schemas.openxmlformats.org/officeDocument/2006/relationships/vmlDrawing" Target="../drawings/vmlDrawing91.vml"/><Relationship Id="rId3" Type="http://schemas.openxmlformats.org/officeDocument/2006/relationships/slideLayout" Target="../slideLayouts/slideLayout20.xml"/><Relationship Id="rId2" Type="http://schemas.openxmlformats.org/officeDocument/2006/relationships/image" Target="../media/image162.emf"/><Relationship Id="rId1" Type="http://schemas.openxmlformats.org/officeDocument/2006/relationships/package" Target="../embeddings/Document117.docx"/></Relationships>
</file>

<file path=ppt/slides/_rels/slide115.xml.rels><?xml version="1.0" encoding="UTF-8" standalone="yes"?>
<Relationships xmlns="http://schemas.openxmlformats.org/package/2006/relationships"><Relationship Id="rId4" Type="http://schemas.openxmlformats.org/officeDocument/2006/relationships/vmlDrawing" Target="../drawings/vmlDrawing92.vml"/><Relationship Id="rId3" Type="http://schemas.openxmlformats.org/officeDocument/2006/relationships/slideLayout" Target="../slideLayouts/slideLayout20.xml"/><Relationship Id="rId2" Type="http://schemas.openxmlformats.org/officeDocument/2006/relationships/image" Target="../media/image163.emf"/><Relationship Id="rId1" Type="http://schemas.openxmlformats.org/officeDocument/2006/relationships/package" Target="../embeddings/Document118.docx"/></Relationships>
</file>

<file path=ppt/slides/_rels/slide116.xml.rels><?xml version="1.0" encoding="UTF-8" standalone="yes"?>
<Relationships xmlns="http://schemas.openxmlformats.org/package/2006/relationships"><Relationship Id="rId4" Type="http://schemas.openxmlformats.org/officeDocument/2006/relationships/vmlDrawing" Target="../drawings/vmlDrawing93.vml"/><Relationship Id="rId3" Type="http://schemas.openxmlformats.org/officeDocument/2006/relationships/slideLayout" Target="../slideLayouts/slideLayout20.xml"/><Relationship Id="rId2" Type="http://schemas.openxmlformats.org/officeDocument/2006/relationships/image" Target="../media/image164.emf"/><Relationship Id="rId1" Type="http://schemas.openxmlformats.org/officeDocument/2006/relationships/package" Target="../embeddings/Document119.docx"/></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94.vml"/><Relationship Id="rId3" Type="http://schemas.openxmlformats.org/officeDocument/2006/relationships/slideLayout" Target="../slideLayouts/slideLayout24.xml"/><Relationship Id="rId2" Type="http://schemas.openxmlformats.org/officeDocument/2006/relationships/image" Target="../media/image165.emf"/><Relationship Id="rId1" Type="http://schemas.openxmlformats.org/officeDocument/2006/relationships/package" Target="../embeddings/Document120.docx"/></Relationships>
</file>

<file path=ppt/slides/_rels/slide118.xml.rels><?xml version="1.0" encoding="UTF-8" standalone="yes"?>
<Relationships xmlns="http://schemas.openxmlformats.org/package/2006/relationships"><Relationship Id="rId4" Type="http://schemas.openxmlformats.org/officeDocument/2006/relationships/vmlDrawing" Target="../drawings/vmlDrawing95.vml"/><Relationship Id="rId3" Type="http://schemas.openxmlformats.org/officeDocument/2006/relationships/slideLayout" Target="../slideLayouts/slideLayout24.xml"/><Relationship Id="rId2" Type="http://schemas.openxmlformats.org/officeDocument/2006/relationships/image" Target="../media/image166.emf"/><Relationship Id="rId1" Type="http://schemas.openxmlformats.org/officeDocument/2006/relationships/package" Target="../embeddings/Document121.docx"/></Relationships>
</file>

<file path=ppt/slides/_rels/slide12.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8.xml"/><Relationship Id="rId6" Type="http://schemas.openxmlformats.org/officeDocument/2006/relationships/image" Target="../media/image14.emf"/><Relationship Id="rId5" Type="http://schemas.openxmlformats.org/officeDocument/2006/relationships/package" Target="../embeddings/Document10.docx"/><Relationship Id="rId4" Type="http://schemas.openxmlformats.org/officeDocument/2006/relationships/image" Target="../media/image13.emf"/><Relationship Id="rId3" Type="http://schemas.openxmlformats.org/officeDocument/2006/relationships/package" Target="../embeddings/Document9.docx"/><Relationship Id="rId2" Type="http://schemas.openxmlformats.org/officeDocument/2006/relationships/image" Target="../media/image12.emf"/><Relationship Id="rId1" Type="http://schemas.openxmlformats.org/officeDocument/2006/relationships/package" Target="../embeddings/Document8.docx"/></Relationships>
</file>

<file path=ppt/slides/_rels/slide13.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5.xml"/><Relationship Id="rId6" Type="http://schemas.openxmlformats.org/officeDocument/2006/relationships/image" Target="../media/image17.emf"/><Relationship Id="rId5" Type="http://schemas.openxmlformats.org/officeDocument/2006/relationships/package" Target="../embeddings/Document13.docx"/><Relationship Id="rId4" Type="http://schemas.openxmlformats.org/officeDocument/2006/relationships/image" Target="../media/image16.emf"/><Relationship Id="rId3" Type="http://schemas.openxmlformats.org/officeDocument/2006/relationships/package" Target="../embeddings/Document12.docx"/><Relationship Id="rId2" Type="http://schemas.openxmlformats.org/officeDocument/2006/relationships/image" Target="../media/image15.emf"/><Relationship Id="rId1" Type="http://schemas.openxmlformats.org/officeDocument/2006/relationships/package" Target="../embeddings/Document11.docx"/></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5.xml"/><Relationship Id="rId2" Type="http://schemas.openxmlformats.org/officeDocument/2006/relationships/image" Target="../media/image18.emf"/><Relationship Id="rId1" Type="http://schemas.openxmlformats.org/officeDocument/2006/relationships/package" Target="../embeddings/Document14.docx"/></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8.xml"/><Relationship Id="rId2" Type="http://schemas.openxmlformats.org/officeDocument/2006/relationships/image" Target="../media/image19.emf"/><Relationship Id="rId1" Type="http://schemas.openxmlformats.org/officeDocument/2006/relationships/package" Target="../embeddings/Document15.docx"/></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5.xml"/><Relationship Id="rId4" Type="http://schemas.openxmlformats.org/officeDocument/2006/relationships/image" Target="../media/image21.emf"/><Relationship Id="rId3" Type="http://schemas.openxmlformats.org/officeDocument/2006/relationships/package" Target="../embeddings/Document17.docx"/><Relationship Id="rId2" Type="http://schemas.openxmlformats.org/officeDocument/2006/relationships/image" Target="../media/image20.emf"/><Relationship Id="rId1" Type="http://schemas.openxmlformats.org/officeDocument/2006/relationships/package" Target="../embeddings/Document16.docx"/></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8.xml"/><Relationship Id="rId4" Type="http://schemas.openxmlformats.org/officeDocument/2006/relationships/image" Target="../media/image23.emf"/><Relationship Id="rId3" Type="http://schemas.openxmlformats.org/officeDocument/2006/relationships/package" Target="../embeddings/Document19.docx"/><Relationship Id="rId2" Type="http://schemas.openxmlformats.org/officeDocument/2006/relationships/image" Target="../media/image22.emf"/><Relationship Id="rId1" Type="http://schemas.openxmlformats.org/officeDocument/2006/relationships/package" Target="../embeddings/Document18.docx"/></Relationships>
</file>

<file path=ppt/slides/_rels/slide18.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8.xml"/><Relationship Id="rId6" Type="http://schemas.openxmlformats.org/officeDocument/2006/relationships/image" Target="../media/image26.emf"/><Relationship Id="rId5" Type="http://schemas.openxmlformats.org/officeDocument/2006/relationships/package" Target="../embeddings/Document22.docx"/><Relationship Id="rId4" Type="http://schemas.openxmlformats.org/officeDocument/2006/relationships/image" Target="../media/image25.emf"/><Relationship Id="rId3" Type="http://schemas.openxmlformats.org/officeDocument/2006/relationships/package" Target="../embeddings/Document21.docx"/><Relationship Id="rId2" Type="http://schemas.openxmlformats.org/officeDocument/2006/relationships/image" Target="../media/image24.emf"/><Relationship Id="rId1" Type="http://schemas.openxmlformats.org/officeDocument/2006/relationships/package" Target="../embeddings/Document20.docx"/></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6.xml"/><Relationship Id="rId2" Type="http://schemas.openxmlformats.org/officeDocument/2006/relationships/image" Target="../media/image27.emf"/><Relationship Id="rId1" Type="http://schemas.openxmlformats.org/officeDocument/2006/relationships/package" Target="../embeddings/Document23.docx"/></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8.xml"/><Relationship Id="rId2" Type="http://schemas.openxmlformats.org/officeDocument/2006/relationships/image" Target="../media/image28.emf"/><Relationship Id="rId1" Type="http://schemas.openxmlformats.org/officeDocument/2006/relationships/package" Target="../embeddings/Document24.docx"/></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8.xml"/><Relationship Id="rId2" Type="http://schemas.openxmlformats.org/officeDocument/2006/relationships/image" Target="../media/image29.emf"/><Relationship Id="rId1" Type="http://schemas.openxmlformats.org/officeDocument/2006/relationships/package" Target="../embeddings/Document25.docx"/></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18.vml"/><Relationship Id="rId7" Type="http://schemas.openxmlformats.org/officeDocument/2006/relationships/slideLayout" Target="../slideLayouts/slideLayout5.xml"/><Relationship Id="rId6" Type="http://schemas.openxmlformats.org/officeDocument/2006/relationships/image" Target="../media/image32.emf"/><Relationship Id="rId5" Type="http://schemas.openxmlformats.org/officeDocument/2006/relationships/package" Target="../embeddings/Document28.docx"/><Relationship Id="rId4" Type="http://schemas.openxmlformats.org/officeDocument/2006/relationships/image" Target="../media/image31.emf"/><Relationship Id="rId3" Type="http://schemas.openxmlformats.org/officeDocument/2006/relationships/package" Target="../embeddings/Document27.docx"/><Relationship Id="rId2" Type="http://schemas.openxmlformats.org/officeDocument/2006/relationships/image" Target="../media/image30.emf"/><Relationship Id="rId1" Type="http://schemas.openxmlformats.org/officeDocument/2006/relationships/package" Target="../embeddings/Document26.docx"/></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5.xml"/><Relationship Id="rId2" Type="http://schemas.openxmlformats.org/officeDocument/2006/relationships/image" Target="../media/image33.emf"/><Relationship Id="rId1" Type="http://schemas.openxmlformats.org/officeDocument/2006/relationships/package" Target="../embeddings/Document29.docx"/></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5.xml"/><Relationship Id="rId4" Type="http://schemas.openxmlformats.org/officeDocument/2006/relationships/image" Target="../media/image35.emf"/><Relationship Id="rId3" Type="http://schemas.openxmlformats.org/officeDocument/2006/relationships/package" Target="../embeddings/Document31.docx"/><Relationship Id="rId2" Type="http://schemas.openxmlformats.org/officeDocument/2006/relationships/image" Target="../media/image34.emf"/><Relationship Id="rId1" Type="http://schemas.openxmlformats.org/officeDocument/2006/relationships/package" Target="../embeddings/Document30.docx"/></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10.xml"/><Relationship Id="rId2" Type="http://schemas.openxmlformats.org/officeDocument/2006/relationships/image" Target="../media/image36.emf"/><Relationship Id="rId1" Type="http://schemas.openxmlformats.org/officeDocument/2006/relationships/package" Target="../embeddings/Document32.docx"/></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13.xml"/><Relationship Id="rId2" Type="http://schemas.openxmlformats.org/officeDocument/2006/relationships/image" Target="../media/image37.emf"/><Relationship Id="rId1" Type="http://schemas.openxmlformats.org/officeDocument/2006/relationships/package" Target="../embeddings/Document33.docx"/></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10.xml"/><Relationship Id="rId4" Type="http://schemas.openxmlformats.org/officeDocument/2006/relationships/image" Target="../media/image39.emf"/><Relationship Id="rId3" Type="http://schemas.openxmlformats.org/officeDocument/2006/relationships/package" Target="../embeddings/Document35.docx"/><Relationship Id="rId2" Type="http://schemas.openxmlformats.org/officeDocument/2006/relationships/image" Target="../media/image38.emf"/><Relationship Id="rId1" Type="http://schemas.openxmlformats.org/officeDocument/2006/relationships/package" Target="../embeddings/Document34.docx"/></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10.xml"/><Relationship Id="rId2" Type="http://schemas.openxmlformats.org/officeDocument/2006/relationships/image" Target="../media/image40.emf"/><Relationship Id="rId1" Type="http://schemas.openxmlformats.org/officeDocument/2006/relationships/package" Target="../embeddings/Document36.docx"/></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10.xml"/><Relationship Id="rId2" Type="http://schemas.openxmlformats.org/officeDocument/2006/relationships/image" Target="../media/image41.emf"/><Relationship Id="rId1" Type="http://schemas.openxmlformats.org/officeDocument/2006/relationships/package" Target="../embeddings/Document37.docx"/></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10.xml"/><Relationship Id="rId2" Type="http://schemas.openxmlformats.org/officeDocument/2006/relationships/image" Target="../media/image42.emf"/><Relationship Id="rId1" Type="http://schemas.openxmlformats.org/officeDocument/2006/relationships/package" Target="../embeddings/Document38.docx"/></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13.xml"/><Relationship Id="rId2" Type="http://schemas.openxmlformats.org/officeDocument/2006/relationships/image" Target="../media/image43.emf"/><Relationship Id="rId1" Type="http://schemas.openxmlformats.org/officeDocument/2006/relationships/package" Target="../embeddings/Document39.docx"/></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14.xml"/><Relationship Id="rId2" Type="http://schemas.openxmlformats.org/officeDocument/2006/relationships/image" Target="../media/image44.emf"/><Relationship Id="rId1" Type="http://schemas.openxmlformats.org/officeDocument/2006/relationships/package" Target="../embeddings/Document40.docx"/></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14.xml"/><Relationship Id="rId4" Type="http://schemas.openxmlformats.org/officeDocument/2006/relationships/image" Target="../media/image35.emf"/><Relationship Id="rId3" Type="http://schemas.openxmlformats.org/officeDocument/2006/relationships/package" Target="../embeddings/Document42.docx"/><Relationship Id="rId2" Type="http://schemas.openxmlformats.org/officeDocument/2006/relationships/image" Target="../media/image45.emf"/><Relationship Id="rId1" Type="http://schemas.openxmlformats.org/officeDocument/2006/relationships/package" Target="../embeddings/Document41.docx"/></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10.xml"/><Relationship Id="rId2" Type="http://schemas.openxmlformats.org/officeDocument/2006/relationships/image" Target="../media/image46.emf"/><Relationship Id="rId1" Type="http://schemas.openxmlformats.org/officeDocument/2006/relationships/package" Target="../embeddings/Document43.docx"/></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31.vml"/><Relationship Id="rId7" Type="http://schemas.openxmlformats.org/officeDocument/2006/relationships/slideLayout" Target="../slideLayouts/slideLayout13.xml"/><Relationship Id="rId6" Type="http://schemas.openxmlformats.org/officeDocument/2006/relationships/image" Target="../media/image49.emf"/><Relationship Id="rId5" Type="http://schemas.openxmlformats.org/officeDocument/2006/relationships/oleObject" Target="../embeddings/oleObject1.bin"/><Relationship Id="rId4" Type="http://schemas.openxmlformats.org/officeDocument/2006/relationships/image" Target="../media/image48.emf"/><Relationship Id="rId3" Type="http://schemas.openxmlformats.org/officeDocument/2006/relationships/package" Target="../embeddings/Document45.docx"/><Relationship Id="rId2" Type="http://schemas.openxmlformats.org/officeDocument/2006/relationships/image" Target="../media/image47.emf"/><Relationship Id="rId1" Type="http://schemas.openxmlformats.org/officeDocument/2006/relationships/package" Target="../embeddings/Document44.docx"/></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14.xml"/><Relationship Id="rId2" Type="http://schemas.openxmlformats.org/officeDocument/2006/relationships/image" Target="../media/image49.emf"/><Relationship Id="rId1"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13.xml"/><Relationship Id="rId2" Type="http://schemas.openxmlformats.org/officeDocument/2006/relationships/image" Target="../media/image50.emf"/><Relationship Id="rId1" Type="http://schemas.openxmlformats.org/officeDocument/2006/relationships/package" Target="../embeddings/Document46.docx"/></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6" Type="http://schemas.openxmlformats.org/officeDocument/2006/relationships/vmlDrawing" Target="../drawings/vmlDrawing34.vml"/><Relationship Id="rId5" Type="http://schemas.openxmlformats.org/officeDocument/2006/relationships/slideLayout" Target="../slideLayouts/slideLayout15.xml"/><Relationship Id="rId4" Type="http://schemas.openxmlformats.org/officeDocument/2006/relationships/image" Target="../media/image52.emf"/><Relationship Id="rId3" Type="http://schemas.openxmlformats.org/officeDocument/2006/relationships/package" Target="../embeddings/Document48.docx"/><Relationship Id="rId2" Type="http://schemas.openxmlformats.org/officeDocument/2006/relationships/image" Target="../media/image51.emf"/><Relationship Id="rId1" Type="http://schemas.openxmlformats.org/officeDocument/2006/relationships/package" Target="../embeddings/Document47.docx"/></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56.png"/><Relationship Id="rId7" Type="http://schemas.openxmlformats.org/officeDocument/2006/relationships/customXml" Target="../ink/ink2.xml"/><Relationship Id="rId6" Type="http://schemas.openxmlformats.org/officeDocument/2006/relationships/image" Target="../media/image55.png"/><Relationship Id="rId5" Type="http://schemas.openxmlformats.org/officeDocument/2006/relationships/customXml" Target="../ink/ink1.xml"/><Relationship Id="rId4" Type="http://schemas.openxmlformats.org/officeDocument/2006/relationships/image" Target="../media/image54.emf"/><Relationship Id="rId3" Type="http://schemas.openxmlformats.org/officeDocument/2006/relationships/package" Target="../embeddings/Document50.docx"/><Relationship Id="rId2" Type="http://schemas.openxmlformats.org/officeDocument/2006/relationships/image" Target="../media/image53.emf"/><Relationship Id="rId10" Type="http://schemas.openxmlformats.org/officeDocument/2006/relationships/vmlDrawing" Target="../drawings/vmlDrawing35.vml"/><Relationship Id="rId1" Type="http://schemas.openxmlformats.org/officeDocument/2006/relationships/package" Target="../embeddings/Document49.docx"/></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16.xml"/><Relationship Id="rId2" Type="http://schemas.openxmlformats.org/officeDocument/2006/relationships/image" Target="../media/image57.emf"/><Relationship Id="rId1" Type="http://schemas.openxmlformats.org/officeDocument/2006/relationships/package" Target="../embeddings/Document51.docx"/></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15.xml"/><Relationship Id="rId2" Type="http://schemas.openxmlformats.org/officeDocument/2006/relationships/image" Target="../media/image58.emf"/><Relationship Id="rId1" Type="http://schemas.openxmlformats.org/officeDocument/2006/relationships/package" Target="../embeddings/Document52.docx"/></Relationships>
</file>

<file path=ppt/slides/_rels/slide45.xml.rels><?xml version="1.0" encoding="UTF-8" standalone="yes"?>
<Relationships xmlns="http://schemas.openxmlformats.org/package/2006/relationships"><Relationship Id="rId9" Type="http://schemas.openxmlformats.org/officeDocument/2006/relationships/customXml" Target="../ink/ink5.xml"/><Relationship Id="rId8" Type="http://schemas.openxmlformats.org/officeDocument/2006/relationships/image" Target="../media/image62.png"/><Relationship Id="rId7" Type="http://schemas.openxmlformats.org/officeDocument/2006/relationships/customXml" Target="../ink/ink4.xml"/><Relationship Id="rId6" Type="http://schemas.openxmlformats.org/officeDocument/2006/relationships/image" Target="../media/image61.png"/><Relationship Id="rId5" Type="http://schemas.openxmlformats.org/officeDocument/2006/relationships/customXml" Target="../ink/ink3.xml"/><Relationship Id="rId4" Type="http://schemas.openxmlformats.org/officeDocument/2006/relationships/image" Target="../media/image60.emf"/><Relationship Id="rId3" Type="http://schemas.openxmlformats.org/officeDocument/2006/relationships/package" Target="../embeddings/Document54.docx"/><Relationship Id="rId22" Type="http://schemas.openxmlformats.org/officeDocument/2006/relationships/vmlDrawing" Target="../drawings/vmlDrawing38.vml"/><Relationship Id="rId21" Type="http://schemas.openxmlformats.org/officeDocument/2006/relationships/slideLayout" Target="../slideLayouts/slideLayout15.xml"/><Relationship Id="rId20" Type="http://schemas.openxmlformats.org/officeDocument/2006/relationships/image" Target="../media/image68.png"/><Relationship Id="rId2" Type="http://schemas.openxmlformats.org/officeDocument/2006/relationships/image" Target="../media/image59.emf"/><Relationship Id="rId19" Type="http://schemas.openxmlformats.org/officeDocument/2006/relationships/customXml" Target="../ink/ink10.xml"/><Relationship Id="rId18" Type="http://schemas.openxmlformats.org/officeDocument/2006/relationships/image" Target="../media/image67.png"/><Relationship Id="rId17" Type="http://schemas.openxmlformats.org/officeDocument/2006/relationships/customXml" Target="../ink/ink9.xml"/><Relationship Id="rId16" Type="http://schemas.openxmlformats.org/officeDocument/2006/relationships/image" Target="../media/image66.png"/><Relationship Id="rId15" Type="http://schemas.openxmlformats.org/officeDocument/2006/relationships/customXml" Target="../ink/ink8.xml"/><Relationship Id="rId14" Type="http://schemas.openxmlformats.org/officeDocument/2006/relationships/image" Target="../media/image65.png"/><Relationship Id="rId13" Type="http://schemas.openxmlformats.org/officeDocument/2006/relationships/customXml" Target="../ink/ink7.xml"/><Relationship Id="rId12" Type="http://schemas.openxmlformats.org/officeDocument/2006/relationships/image" Target="../media/image64.png"/><Relationship Id="rId11" Type="http://schemas.openxmlformats.org/officeDocument/2006/relationships/customXml" Target="../ink/ink6.xml"/><Relationship Id="rId10" Type="http://schemas.openxmlformats.org/officeDocument/2006/relationships/image" Target="../media/image63.png"/><Relationship Id="rId1" Type="http://schemas.openxmlformats.org/officeDocument/2006/relationships/package" Target="../embeddings/Document53.docx"/></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39.vml"/><Relationship Id="rId5" Type="http://schemas.openxmlformats.org/officeDocument/2006/relationships/slideLayout" Target="../slideLayouts/slideLayout15.xml"/><Relationship Id="rId4" Type="http://schemas.openxmlformats.org/officeDocument/2006/relationships/image" Target="../media/image70.png"/><Relationship Id="rId3" Type="http://schemas.openxmlformats.org/officeDocument/2006/relationships/customXml" Target="../ink/ink11.xml"/><Relationship Id="rId2" Type="http://schemas.openxmlformats.org/officeDocument/2006/relationships/image" Target="../media/image69.emf"/><Relationship Id="rId1" Type="http://schemas.openxmlformats.org/officeDocument/2006/relationships/package" Target="../embeddings/Document55.docx"/></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15.xml"/><Relationship Id="rId2" Type="http://schemas.openxmlformats.org/officeDocument/2006/relationships/image" Target="../media/image71.emf"/><Relationship Id="rId1" Type="http://schemas.openxmlformats.org/officeDocument/2006/relationships/package" Target="../embeddings/Document56.docx"/></Relationships>
</file>

<file path=ppt/slides/_rels/slide48.xml.rels><?xml version="1.0" encoding="UTF-8" standalone="yes"?>
<Relationships xmlns="http://schemas.openxmlformats.org/package/2006/relationships"><Relationship Id="rId9" Type="http://schemas.openxmlformats.org/officeDocument/2006/relationships/customXml" Target="../ink/ink15.xml"/><Relationship Id="rId8" Type="http://schemas.openxmlformats.org/officeDocument/2006/relationships/image" Target="../media/image75.png"/><Relationship Id="rId7" Type="http://schemas.openxmlformats.org/officeDocument/2006/relationships/customXml" Target="../ink/ink14.xml"/><Relationship Id="rId6" Type="http://schemas.openxmlformats.org/officeDocument/2006/relationships/image" Target="../media/image74.png"/><Relationship Id="rId5" Type="http://schemas.openxmlformats.org/officeDocument/2006/relationships/customXml" Target="../ink/ink13.xml"/><Relationship Id="rId4" Type="http://schemas.openxmlformats.org/officeDocument/2006/relationships/image" Target="../media/image73.png"/><Relationship Id="rId3" Type="http://schemas.openxmlformats.org/officeDocument/2006/relationships/customXml" Target="../ink/ink12.xml"/><Relationship Id="rId2" Type="http://schemas.openxmlformats.org/officeDocument/2006/relationships/image" Target="../media/image72.emf"/><Relationship Id="rId14" Type="http://schemas.openxmlformats.org/officeDocument/2006/relationships/vmlDrawing" Target="../drawings/vmlDrawing41.vml"/><Relationship Id="rId13" Type="http://schemas.openxmlformats.org/officeDocument/2006/relationships/slideLayout" Target="../slideLayouts/slideLayout15.xml"/><Relationship Id="rId12" Type="http://schemas.openxmlformats.org/officeDocument/2006/relationships/image" Target="../media/image77.png"/><Relationship Id="rId11" Type="http://schemas.openxmlformats.org/officeDocument/2006/relationships/customXml" Target="../ink/ink16.xml"/><Relationship Id="rId10" Type="http://schemas.openxmlformats.org/officeDocument/2006/relationships/image" Target="../media/image76.png"/><Relationship Id="rId1" Type="http://schemas.openxmlformats.org/officeDocument/2006/relationships/package" Target="../embeddings/Document57.docx"/></Relationships>
</file>

<file path=ppt/slides/_rels/slide49.xml.rels><?xml version="1.0" encoding="UTF-8" standalone="yes"?>
<Relationships xmlns="http://schemas.openxmlformats.org/package/2006/relationships"><Relationship Id="rId9" Type="http://schemas.openxmlformats.org/officeDocument/2006/relationships/customXml" Target="../ink/ink20.xml"/><Relationship Id="rId8" Type="http://schemas.openxmlformats.org/officeDocument/2006/relationships/image" Target="../media/image81.png"/><Relationship Id="rId7" Type="http://schemas.openxmlformats.org/officeDocument/2006/relationships/customXml" Target="../ink/ink19.xml"/><Relationship Id="rId6" Type="http://schemas.openxmlformats.org/officeDocument/2006/relationships/image" Target="../media/image80.png"/><Relationship Id="rId5" Type="http://schemas.openxmlformats.org/officeDocument/2006/relationships/customXml" Target="../ink/ink18.xml"/><Relationship Id="rId4" Type="http://schemas.openxmlformats.org/officeDocument/2006/relationships/image" Target="../media/image79.png"/><Relationship Id="rId3" Type="http://schemas.openxmlformats.org/officeDocument/2006/relationships/customXml" Target="../ink/ink17.xml"/><Relationship Id="rId2" Type="http://schemas.openxmlformats.org/officeDocument/2006/relationships/image" Target="../media/image78.emf"/><Relationship Id="rId18" Type="http://schemas.openxmlformats.org/officeDocument/2006/relationships/vmlDrawing" Target="../drawings/vmlDrawing42.vml"/><Relationship Id="rId17" Type="http://schemas.openxmlformats.org/officeDocument/2006/relationships/slideLayout" Target="../slideLayouts/slideLayout15.xml"/><Relationship Id="rId16" Type="http://schemas.openxmlformats.org/officeDocument/2006/relationships/image" Target="../media/image85.png"/><Relationship Id="rId15" Type="http://schemas.openxmlformats.org/officeDocument/2006/relationships/customXml" Target="../ink/ink23.xml"/><Relationship Id="rId14" Type="http://schemas.openxmlformats.org/officeDocument/2006/relationships/image" Target="../media/image84.png"/><Relationship Id="rId13" Type="http://schemas.openxmlformats.org/officeDocument/2006/relationships/customXml" Target="../ink/ink22.xml"/><Relationship Id="rId12" Type="http://schemas.openxmlformats.org/officeDocument/2006/relationships/image" Target="../media/image83.png"/><Relationship Id="rId11" Type="http://schemas.openxmlformats.org/officeDocument/2006/relationships/customXml" Target="../ink/ink21.xml"/><Relationship Id="rId10" Type="http://schemas.openxmlformats.org/officeDocument/2006/relationships/image" Target="../media/image82.png"/><Relationship Id="rId1" Type="http://schemas.openxmlformats.org/officeDocument/2006/relationships/package" Target="../embeddings/Document58.docx"/></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5.emf"/><Relationship Id="rId1" Type="http://schemas.openxmlformats.org/officeDocument/2006/relationships/package" Target="../embeddings/Document1.docx"/></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15.xml"/><Relationship Id="rId2" Type="http://schemas.openxmlformats.org/officeDocument/2006/relationships/image" Target="../media/image86.emf"/><Relationship Id="rId1" Type="http://schemas.openxmlformats.org/officeDocument/2006/relationships/package" Target="../embeddings/Document59.docx"/></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15.xml"/><Relationship Id="rId2" Type="http://schemas.openxmlformats.org/officeDocument/2006/relationships/image" Target="../media/image87.emf"/><Relationship Id="rId1" Type="http://schemas.openxmlformats.org/officeDocument/2006/relationships/package" Target="../embeddings/Document60.docx"/></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45.vml"/><Relationship Id="rId3" Type="http://schemas.openxmlformats.org/officeDocument/2006/relationships/slideLayout" Target="../slideLayouts/slideLayout15.xml"/><Relationship Id="rId2" Type="http://schemas.openxmlformats.org/officeDocument/2006/relationships/image" Target="../media/image88.emf"/><Relationship Id="rId1" Type="http://schemas.openxmlformats.org/officeDocument/2006/relationships/package" Target="../embeddings/Document61.docx"/></Relationships>
</file>

<file path=ppt/slides/_rels/slide53.xml.rels><?xml version="1.0" encoding="UTF-8" standalone="yes"?>
<Relationships xmlns="http://schemas.openxmlformats.org/package/2006/relationships"><Relationship Id="rId9" Type="http://schemas.openxmlformats.org/officeDocument/2006/relationships/customXml" Target="../ink/ink27.xml"/><Relationship Id="rId8" Type="http://schemas.openxmlformats.org/officeDocument/2006/relationships/image" Target="../media/image92.png"/><Relationship Id="rId7" Type="http://schemas.openxmlformats.org/officeDocument/2006/relationships/customXml" Target="../ink/ink26.xml"/><Relationship Id="rId6" Type="http://schemas.openxmlformats.org/officeDocument/2006/relationships/image" Target="../media/image91.png"/><Relationship Id="rId5" Type="http://schemas.openxmlformats.org/officeDocument/2006/relationships/customXml" Target="../ink/ink25.xml"/><Relationship Id="rId4" Type="http://schemas.openxmlformats.org/officeDocument/2006/relationships/image" Target="../media/image90.png"/><Relationship Id="rId3" Type="http://schemas.openxmlformats.org/officeDocument/2006/relationships/customXml" Target="../ink/ink24.xml"/><Relationship Id="rId2" Type="http://schemas.openxmlformats.org/officeDocument/2006/relationships/image" Target="../media/image89.emf"/><Relationship Id="rId14" Type="http://schemas.openxmlformats.org/officeDocument/2006/relationships/vmlDrawing" Target="../drawings/vmlDrawing46.vml"/><Relationship Id="rId13" Type="http://schemas.openxmlformats.org/officeDocument/2006/relationships/slideLayout" Target="../slideLayouts/slideLayout15.xml"/><Relationship Id="rId12" Type="http://schemas.openxmlformats.org/officeDocument/2006/relationships/image" Target="../media/image94.png"/><Relationship Id="rId11" Type="http://schemas.openxmlformats.org/officeDocument/2006/relationships/customXml" Target="../ink/ink28.xml"/><Relationship Id="rId10" Type="http://schemas.openxmlformats.org/officeDocument/2006/relationships/image" Target="../media/image93.png"/><Relationship Id="rId1" Type="http://schemas.openxmlformats.org/officeDocument/2006/relationships/package" Target="../embeddings/Document62.docx"/></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15.xml"/><Relationship Id="rId2" Type="http://schemas.openxmlformats.org/officeDocument/2006/relationships/image" Target="../media/image95.emf"/><Relationship Id="rId1" Type="http://schemas.openxmlformats.org/officeDocument/2006/relationships/package" Target="../embeddings/Document63.docx"/></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48.vml"/><Relationship Id="rId3" Type="http://schemas.openxmlformats.org/officeDocument/2006/relationships/slideLayout" Target="../slideLayouts/slideLayout16.xml"/><Relationship Id="rId2" Type="http://schemas.openxmlformats.org/officeDocument/2006/relationships/image" Target="../media/image96.emf"/><Relationship Id="rId1" Type="http://schemas.openxmlformats.org/officeDocument/2006/relationships/package" Target="../embeddings/Document64.docx"/></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49.vml"/><Relationship Id="rId3" Type="http://schemas.openxmlformats.org/officeDocument/2006/relationships/slideLayout" Target="../slideLayouts/slideLayout15.xml"/><Relationship Id="rId2" Type="http://schemas.openxmlformats.org/officeDocument/2006/relationships/image" Target="../media/image97.emf"/><Relationship Id="rId1" Type="http://schemas.openxmlformats.org/officeDocument/2006/relationships/package" Target="../embeddings/Document65.docx"/></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50.vml"/><Relationship Id="rId3" Type="http://schemas.openxmlformats.org/officeDocument/2006/relationships/slideLayout" Target="../slideLayouts/slideLayout15.xml"/><Relationship Id="rId2" Type="http://schemas.openxmlformats.org/officeDocument/2006/relationships/image" Target="../media/image98.emf"/><Relationship Id="rId1" Type="http://schemas.openxmlformats.org/officeDocument/2006/relationships/package" Target="../embeddings/Document66.docx"/></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51.vml"/><Relationship Id="rId3" Type="http://schemas.openxmlformats.org/officeDocument/2006/relationships/slideLayout" Target="../slideLayouts/slideLayout18.xml"/><Relationship Id="rId2" Type="http://schemas.openxmlformats.org/officeDocument/2006/relationships/image" Target="../media/image99.emf"/><Relationship Id="rId1" Type="http://schemas.openxmlformats.org/officeDocument/2006/relationships/package" Target="../embeddings/Document67.docx"/></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8.xml"/><Relationship Id="rId2" Type="http://schemas.openxmlformats.org/officeDocument/2006/relationships/image" Target="../media/image6.emf"/><Relationship Id="rId1" Type="http://schemas.openxmlformats.org/officeDocument/2006/relationships/package" Target="../embeddings/Document2.docx"/></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52.vml"/><Relationship Id="rId3" Type="http://schemas.openxmlformats.org/officeDocument/2006/relationships/slideLayout" Target="../slideLayouts/slideLayout15.xml"/><Relationship Id="rId2" Type="http://schemas.openxmlformats.org/officeDocument/2006/relationships/image" Target="../media/image100.emf"/><Relationship Id="rId1" Type="http://schemas.openxmlformats.org/officeDocument/2006/relationships/package" Target="../embeddings/Document68.docx"/></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53.vml"/><Relationship Id="rId3" Type="http://schemas.openxmlformats.org/officeDocument/2006/relationships/slideLayout" Target="../slideLayouts/slideLayout18.xml"/><Relationship Id="rId2" Type="http://schemas.openxmlformats.org/officeDocument/2006/relationships/image" Target="../media/image101.emf"/><Relationship Id="rId1" Type="http://schemas.openxmlformats.org/officeDocument/2006/relationships/package" Target="../embeddings/Document69.docx"/></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54.vml"/><Relationship Id="rId3" Type="http://schemas.openxmlformats.org/officeDocument/2006/relationships/slideLayout" Target="../slideLayouts/slideLayout15.xml"/><Relationship Id="rId2" Type="http://schemas.openxmlformats.org/officeDocument/2006/relationships/image" Target="../media/image102.emf"/><Relationship Id="rId1" Type="http://schemas.openxmlformats.org/officeDocument/2006/relationships/package" Target="../embeddings/Document70.docx"/></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55.vml"/><Relationship Id="rId3" Type="http://schemas.openxmlformats.org/officeDocument/2006/relationships/slideLayout" Target="../slideLayouts/slideLayout18.xml"/><Relationship Id="rId2" Type="http://schemas.openxmlformats.org/officeDocument/2006/relationships/image" Target="../media/image103.emf"/><Relationship Id="rId1" Type="http://schemas.openxmlformats.org/officeDocument/2006/relationships/package" Target="../embeddings/Document71.docx"/></Relationships>
</file>

<file path=ppt/slides/_rels/slide64.xml.rels><?xml version="1.0" encoding="UTF-8" standalone="yes"?>
<Relationships xmlns="http://schemas.openxmlformats.org/package/2006/relationships"><Relationship Id="rId6" Type="http://schemas.openxmlformats.org/officeDocument/2006/relationships/vmlDrawing" Target="../drawings/vmlDrawing56.vml"/><Relationship Id="rId5" Type="http://schemas.openxmlformats.org/officeDocument/2006/relationships/slideLayout" Target="../slideLayouts/slideLayout15.xml"/><Relationship Id="rId4" Type="http://schemas.openxmlformats.org/officeDocument/2006/relationships/image" Target="../media/image105.emf"/><Relationship Id="rId3" Type="http://schemas.openxmlformats.org/officeDocument/2006/relationships/package" Target="../embeddings/Document73.docx"/><Relationship Id="rId2" Type="http://schemas.openxmlformats.org/officeDocument/2006/relationships/image" Target="../media/image104.emf"/><Relationship Id="rId1" Type="http://schemas.openxmlformats.org/officeDocument/2006/relationships/package" Target="../embeddings/Document72.docx"/></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107.png"/><Relationship Id="rId1" Type="http://schemas.openxmlformats.org/officeDocument/2006/relationships/image" Target="../media/image106.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image" Target="../media/image106.png"/></Relationships>
</file>

<file path=ppt/slides/_rels/slide67.xml.rels><?xml version="1.0" encoding="UTF-8" standalone="yes"?>
<Relationships xmlns="http://schemas.openxmlformats.org/package/2006/relationships"><Relationship Id="rId9" Type="http://schemas.openxmlformats.org/officeDocument/2006/relationships/image" Target="../media/image113.png"/><Relationship Id="rId8" Type="http://schemas.openxmlformats.org/officeDocument/2006/relationships/customXml" Target="../ink/ink31.xml"/><Relationship Id="rId7" Type="http://schemas.openxmlformats.org/officeDocument/2006/relationships/image" Target="../media/image112.png"/><Relationship Id="rId6" Type="http://schemas.openxmlformats.org/officeDocument/2006/relationships/customXml" Target="../ink/ink30.xml"/><Relationship Id="rId5" Type="http://schemas.openxmlformats.org/officeDocument/2006/relationships/image" Target="../media/image111.png"/><Relationship Id="rId4" Type="http://schemas.openxmlformats.org/officeDocument/2006/relationships/customXml" Target="../ink/ink29.xml"/><Relationship Id="rId3" Type="http://schemas.openxmlformats.org/officeDocument/2006/relationships/image" Target="../media/image110.png"/><Relationship Id="rId2" Type="http://schemas.openxmlformats.org/officeDocument/2006/relationships/image" Target="../media/image109.png"/><Relationship Id="rId11" Type="http://schemas.openxmlformats.org/officeDocument/2006/relationships/notesSlide" Target="../notesSlides/notesSlide2.xml"/><Relationship Id="rId10" Type="http://schemas.openxmlformats.org/officeDocument/2006/relationships/slideLayout" Target="../slideLayouts/slideLayout15.xml"/><Relationship Id="rId1" Type="http://schemas.openxmlformats.org/officeDocument/2006/relationships/image" Target="../media/image106.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5.xml"/><Relationship Id="rId3"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6.png"/><Relationship Id="rId1" Type="http://schemas.openxmlformats.org/officeDocument/2006/relationships/image" Target="../media/image115.png"/></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5.xml"/><Relationship Id="rId2" Type="http://schemas.openxmlformats.org/officeDocument/2006/relationships/image" Target="../media/image7.emf"/><Relationship Id="rId1" Type="http://schemas.openxmlformats.org/officeDocument/2006/relationships/package" Target="../embeddings/Document3.docx"/></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57.vml"/><Relationship Id="rId3" Type="http://schemas.openxmlformats.org/officeDocument/2006/relationships/slideLayout" Target="../slideLayouts/slideLayout15.xml"/><Relationship Id="rId2" Type="http://schemas.openxmlformats.org/officeDocument/2006/relationships/image" Target="../media/image116.emf"/><Relationship Id="rId1" Type="http://schemas.openxmlformats.org/officeDocument/2006/relationships/package" Target="../embeddings/Document74.docx"/></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58.vml"/><Relationship Id="rId3" Type="http://schemas.openxmlformats.org/officeDocument/2006/relationships/slideLayout" Target="../slideLayouts/slideLayout15.xml"/><Relationship Id="rId2" Type="http://schemas.openxmlformats.org/officeDocument/2006/relationships/image" Target="../media/image117.emf"/><Relationship Id="rId1" Type="http://schemas.openxmlformats.org/officeDocument/2006/relationships/package" Target="../embeddings/Document75.docx"/></Relationships>
</file>

<file path=ppt/slides/_rels/slide72.xml.rels><?xml version="1.0" encoding="UTF-8" standalone="yes"?>
<Relationships xmlns="http://schemas.openxmlformats.org/package/2006/relationships"><Relationship Id="rId7" Type="http://schemas.openxmlformats.org/officeDocument/2006/relationships/vmlDrawing" Target="../drawings/vmlDrawing59.vml"/><Relationship Id="rId6" Type="http://schemas.openxmlformats.org/officeDocument/2006/relationships/slideLayout" Target="../slideLayouts/slideLayout15.xml"/><Relationship Id="rId5" Type="http://schemas.openxmlformats.org/officeDocument/2006/relationships/image" Target="../media/image120.png"/><Relationship Id="rId4" Type="http://schemas.openxmlformats.org/officeDocument/2006/relationships/image" Target="../media/image119.emf"/><Relationship Id="rId3" Type="http://schemas.openxmlformats.org/officeDocument/2006/relationships/package" Target="../embeddings/Document77.docx"/><Relationship Id="rId2" Type="http://schemas.openxmlformats.org/officeDocument/2006/relationships/image" Target="../media/image118.emf"/><Relationship Id="rId1" Type="http://schemas.openxmlformats.org/officeDocument/2006/relationships/package" Target="../embeddings/Document76.docx"/></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60.vml"/><Relationship Id="rId3" Type="http://schemas.openxmlformats.org/officeDocument/2006/relationships/slideLayout" Target="../slideLayouts/slideLayout16.xml"/><Relationship Id="rId2" Type="http://schemas.openxmlformats.org/officeDocument/2006/relationships/image" Target="../media/image121.emf"/><Relationship Id="rId1" Type="http://schemas.openxmlformats.org/officeDocument/2006/relationships/package" Target="../embeddings/Document78.docx"/></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61.vml"/><Relationship Id="rId3" Type="http://schemas.openxmlformats.org/officeDocument/2006/relationships/slideLayout" Target="../slideLayouts/slideLayout15.xml"/><Relationship Id="rId2" Type="http://schemas.openxmlformats.org/officeDocument/2006/relationships/image" Target="../media/image122.emf"/><Relationship Id="rId1" Type="http://schemas.openxmlformats.org/officeDocument/2006/relationships/package" Target="../embeddings/Document79.docx"/></Relationships>
</file>

<file path=ppt/slides/_rels/slide76.xml.rels><?xml version="1.0" encoding="UTF-8" standalone="yes"?>
<Relationships xmlns="http://schemas.openxmlformats.org/package/2006/relationships"><Relationship Id="rId4" Type="http://schemas.openxmlformats.org/officeDocument/2006/relationships/vmlDrawing" Target="../drawings/vmlDrawing62.vml"/><Relationship Id="rId3" Type="http://schemas.openxmlformats.org/officeDocument/2006/relationships/slideLayout" Target="../slideLayouts/slideLayout15.xml"/><Relationship Id="rId2" Type="http://schemas.openxmlformats.org/officeDocument/2006/relationships/image" Target="../media/image123.emf"/><Relationship Id="rId1" Type="http://schemas.openxmlformats.org/officeDocument/2006/relationships/package" Target="../embeddings/Document80.docx"/></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63.vml"/><Relationship Id="rId3" Type="http://schemas.openxmlformats.org/officeDocument/2006/relationships/slideLayout" Target="../slideLayouts/slideLayout15.xml"/><Relationship Id="rId2" Type="http://schemas.openxmlformats.org/officeDocument/2006/relationships/image" Target="../media/image124.emf"/><Relationship Id="rId1" Type="http://schemas.openxmlformats.org/officeDocument/2006/relationships/package" Target="../embeddings/Document81.docx"/></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64.vml"/><Relationship Id="rId3" Type="http://schemas.openxmlformats.org/officeDocument/2006/relationships/slideLayout" Target="../slideLayouts/slideLayout15.xml"/><Relationship Id="rId2" Type="http://schemas.openxmlformats.org/officeDocument/2006/relationships/image" Target="../media/image125.emf"/><Relationship Id="rId1" Type="http://schemas.openxmlformats.org/officeDocument/2006/relationships/package" Target="../embeddings/Document82.docx"/></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5.xml"/><Relationship Id="rId2" Type="http://schemas.openxmlformats.org/officeDocument/2006/relationships/image" Target="../media/image8.emf"/><Relationship Id="rId1" Type="http://schemas.openxmlformats.org/officeDocument/2006/relationships/package" Target="../embeddings/Document4.docx"/></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6" Type="http://schemas.openxmlformats.org/officeDocument/2006/relationships/vmlDrawing" Target="../drawings/vmlDrawing65.vml"/><Relationship Id="rId5" Type="http://schemas.openxmlformats.org/officeDocument/2006/relationships/slideLayout" Target="../slideLayouts/slideLayout15.xml"/><Relationship Id="rId4" Type="http://schemas.openxmlformats.org/officeDocument/2006/relationships/image" Target="../media/image127.emf"/><Relationship Id="rId3" Type="http://schemas.openxmlformats.org/officeDocument/2006/relationships/package" Target="../embeddings/Document84.docx"/><Relationship Id="rId2" Type="http://schemas.openxmlformats.org/officeDocument/2006/relationships/image" Target="../media/image126.emf"/><Relationship Id="rId1" Type="http://schemas.openxmlformats.org/officeDocument/2006/relationships/package" Target="../embeddings/Document83.docx"/></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66.vml"/><Relationship Id="rId3" Type="http://schemas.openxmlformats.org/officeDocument/2006/relationships/slideLayout" Target="../slideLayouts/slideLayout15.xml"/><Relationship Id="rId2" Type="http://schemas.openxmlformats.org/officeDocument/2006/relationships/image" Target="../media/image128.emf"/><Relationship Id="rId1" Type="http://schemas.openxmlformats.org/officeDocument/2006/relationships/package" Target="../embeddings/Document85.docx"/></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67.vml"/><Relationship Id="rId3" Type="http://schemas.openxmlformats.org/officeDocument/2006/relationships/slideLayout" Target="../slideLayouts/slideLayout15.xml"/><Relationship Id="rId2" Type="http://schemas.openxmlformats.org/officeDocument/2006/relationships/image" Target="../media/image129.emf"/><Relationship Id="rId1" Type="http://schemas.openxmlformats.org/officeDocument/2006/relationships/package" Target="../embeddings/Document86.docx"/></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68.vml"/><Relationship Id="rId3" Type="http://schemas.openxmlformats.org/officeDocument/2006/relationships/slideLayout" Target="../slideLayouts/slideLayout16.xml"/><Relationship Id="rId2" Type="http://schemas.openxmlformats.org/officeDocument/2006/relationships/image" Target="../media/image130.emf"/><Relationship Id="rId1" Type="http://schemas.openxmlformats.org/officeDocument/2006/relationships/package" Target="../embeddings/Document87.docx"/></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69.vml"/><Relationship Id="rId3" Type="http://schemas.openxmlformats.org/officeDocument/2006/relationships/slideLayout" Target="../slideLayouts/slideLayout15.xml"/><Relationship Id="rId2" Type="http://schemas.openxmlformats.org/officeDocument/2006/relationships/image" Target="../media/image131.emf"/><Relationship Id="rId1" Type="http://schemas.openxmlformats.org/officeDocument/2006/relationships/package" Target="../embeddings/Document88.docx"/></Relationships>
</file>

<file path=ppt/slides/_rels/slide87.xml.rels><?xml version="1.0" encoding="UTF-8" standalone="yes"?>
<Relationships xmlns="http://schemas.openxmlformats.org/package/2006/relationships"><Relationship Id="rId8" Type="http://schemas.openxmlformats.org/officeDocument/2006/relationships/vmlDrawing" Target="../drawings/vmlDrawing70.vml"/><Relationship Id="rId7" Type="http://schemas.openxmlformats.org/officeDocument/2006/relationships/slideLayout" Target="../slideLayouts/slideLayout15.xml"/><Relationship Id="rId6" Type="http://schemas.openxmlformats.org/officeDocument/2006/relationships/image" Target="../media/image134.emf"/><Relationship Id="rId5" Type="http://schemas.openxmlformats.org/officeDocument/2006/relationships/package" Target="../embeddings/Document91.docx"/><Relationship Id="rId4" Type="http://schemas.openxmlformats.org/officeDocument/2006/relationships/image" Target="../media/image133.emf"/><Relationship Id="rId3" Type="http://schemas.openxmlformats.org/officeDocument/2006/relationships/package" Target="../embeddings/Document90.docx"/><Relationship Id="rId2" Type="http://schemas.openxmlformats.org/officeDocument/2006/relationships/image" Target="../media/image132.emf"/><Relationship Id="rId1" Type="http://schemas.openxmlformats.org/officeDocument/2006/relationships/package" Target="../embeddings/Document89.docx"/></Relationships>
</file>

<file path=ppt/slides/_rels/slide88.xml.rels><?xml version="1.0" encoding="UTF-8" standalone="yes"?>
<Relationships xmlns="http://schemas.openxmlformats.org/package/2006/relationships"><Relationship Id="rId4" Type="http://schemas.openxmlformats.org/officeDocument/2006/relationships/vmlDrawing" Target="../drawings/vmlDrawing71.vml"/><Relationship Id="rId3" Type="http://schemas.openxmlformats.org/officeDocument/2006/relationships/slideLayout" Target="../slideLayouts/slideLayout15.xml"/><Relationship Id="rId2" Type="http://schemas.openxmlformats.org/officeDocument/2006/relationships/image" Target="../media/image135.emf"/><Relationship Id="rId1" Type="http://schemas.openxmlformats.org/officeDocument/2006/relationships/package" Target="../embeddings/Document92.docx"/></Relationships>
</file>

<file path=ppt/slides/_rels/slide89.xml.rels><?xml version="1.0" encoding="UTF-8" standalone="yes"?>
<Relationships xmlns="http://schemas.openxmlformats.org/package/2006/relationships"><Relationship Id="rId4" Type="http://schemas.openxmlformats.org/officeDocument/2006/relationships/vmlDrawing" Target="../drawings/vmlDrawing72.vml"/><Relationship Id="rId3" Type="http://schemas.openxmlformats.org/officeDocument/2006/relationships/slideLayout" Target="../slideLayouts/slideLayout15.xml"/><Relationship Id="rId2" Type="http://schemas.openxmlformats.org/officeDocument/2006/relationships/image" Target="../media/image136.emf"/><Relationship Id="rId1" Type="http://schemas.openxmlformats.org/officeDocument/2006/relationships/package" Target="../embeddings/Document93.docx"/></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5.xml"/><Relationship Id="rId2" Type="http://schemas.openxmlformats.org/officeDocument/2006/relationships/image" Target="../media/image9.emf"/><Relationship Id="rId1" Type="http://schemas.openxmlformats.org/officeDocument/2006/relationships/package" Target="../embeddings/Document5.docx"/></Relationships>
</file>

<file path=ppt/slides/_rels/slide9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73.vml"/><Relationship Id="rId5" Type="http://schemas.openxmlformats.org/officeDocument/2006/relationships/slideLayout" Target="../slideLayouts/slideLayout15.xml"/><Relationship Id="rId4" Type="http://schemas.openxmlformats.org/officeDocument/2006/relationships/image" Target="../media/image138.emf"/><Relationship Id="rId3" Type="http://schemas.openxmlformats.org/officeDocument/2006/relationships/package" Target="../embeddings/Document95.docx"/><Relationship Id="rId2" Type="http://schemas.openxmlformats.org/officeDocument/2006/relationships/image" Target="../media/image137.emf"/><Relationship Id="rId1" Type="http://schemas.openxmlformats.org/officeDocument/2006/relationships/package" Target="../embeddings/Document94.docx"/></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74.vml"/><Relationship Id="rId3" Type="http://schemas.openxmlformats.org/officeDocument/2006/relationships/slideLayout" Target="../slideLayouts/slideLayout20.xml"/><Relationship Id="rId2" Type="http://schemas.openxmlformats.org/officeDocument/2006/relationships/image" Target="../media/image139.emf"/><Relationship Id="rId1" Type="http://schemas.openxmlformats.org/officeDocument/2006/relationships/package" Target="../embeddings/Document96.docx"/></Relationships>
</file>

<file path=ppt/slides/_rels/slide95.xml.rels><?xml version="1.0" encoding="UTF-8" standalone="yes"?>
<Relationships xmlns="http://schemas.openxmlformats.org/package/2006/relationships"><Relationship Id="rId6" Type="http://schemas.openxmlformats.org/officeDocument/2006/relationships/vmlDrawing" Target="../drawings/vmlDrawing75.vml"/><Relationship Id="rId5" Type="http://schemas.openxmlformats.org/officeDocument/2006/relationships/slideLayout" Target="../slideLayouts/slideLayout22.xml"/><Relationship Id="rId4" Type="http://schemas.openxmlformats.org/officeDocument/2006/relationships/image" Target="../media/image141.emf"/><Relationship Id="rId3" Type="http://schemas.openxmlformats.org/officeDocument/2006/relationships/package" Target="../embeddings/Document98.docx"/><Relationship Id="rId2" Type="http://schemas.openxmlformats.org/officeDocument/2006/relationships/image" Target="../media/image140.emf"/><Relationship Id="rId1" Type="http://schemas.openxmlformats.org/officeDocument/2006/relationships/package" Target="../embeddings/Document97.docx"/></Relationships>
</file>

<file path=ppt/slides/_rels/slide96.xml.rels><?xml version="1.0" encoding="UTF-8" standalone="yes"?>
<Relationships xmlns="http://schemas.openxmlformats.org/package/2006/relationships"><Relationship Id="rId4" Type="http://schemas.openxmlformats.org/officeDocument/2006/relationships/vmlDrawing" Target="../drawings/vmlDrawing76.vml"/><Relationship Id="rId3" Type="http://schemas.openxmlformats.org/officeDocument/2006/relationships/slideLayout" Target="../slideLayouts/slideLayout20.xml"/><Relationship Id="rId2" Type="http://schemas.openxmlformats.org/officeDocument/2006/relationships/image" Target="../media/image142.emf"/><Relationship Id="rId1" Type="http://schemas.openxmlformats.org/officeDocument/2006/relationships/package" Target="../embeddings/Document99.docx"/></Relationships>
</file>

<file path=ppt/slides/_rels/slide97.xml.rels><?xml version="1.0" encoding="UTF-8" standalone="yes"?>
<Relationships xmlns="http://schemas.openxmlformats.org/package/2006/relationships"><Relationship Id="rId6" Type="http://schemas.openxmlformats.org/officeDocument/2006/relationships/vmlDrawing" Target="../drawings/vmlDrawing77.vml"/><Relationship Id="rId5" Type="http://schemas.openxmlformats.org/officeDocument/2006/relationships/slideLayout" Target="../slideLayouts/slideLayout20.xml"/><Relationship Id="rId4" Type="http://schemas.openxmlformats.org/officeDocument/2006/relationships/image" Target="../media/image144.emf"/><Relationship Id="rId3" Type="http://schemas.openxmlformats.org/officeDocument/2006/relationships/package" Target="../embeddings/Document101.docx"/><Relationship Id="rId2" Type="http://schemas.openxmlformats.org/officeDocument/2006/relationships/image" Target="../media/image143.emf"/><Relationship Id="rId1" Type="http://schemas.openxmlformats.org/officeDocument/2006/relationships/package" Target="../embeddings/Document100.docx"/></Relationships>
</file>

<file path=ppt/slides/_rels/slide98.xml.rels><?xml version="1.0" encoding="UTF-8" standalone="yes"?>
<Relationships xmlns="http://schemas.openxmlformats.org/package/2006/relationships"><Relationship Id="rId6" Type="http://schemas.openxmlformats.org/officeDocument/2006/relationships/vmlDrawing" Target="../drawings/vmlDrawing78.vml"/><Relationship Id="rId5" Type="http://schemas.openxmlformats.org/officeDocument/2006/relationships/slideLayout" Target="../slideLayouts/slideLayout20.xml"/><Relationship Id="rId4" Type="http://schemas.openxmlformats.org/officeDocument/2006/relationships/image" Target="../media/image146.emf"/><Relationship Id="rId3" Type="http://schemas.openxmlformats.org/officeDocument/2006/relationships/package" Target="../embeddings/Document103.docx"/><Relationship Id="rId2" Type="http://schemas.openxmlformats.org/officeDocument/2006/relationships/image" Target="../media/image145.emf"/><Relationship Id="rId1" Type="http://schemas.openxmlformats.org/officeDocument/2006/relationships/package" Target="../embeddings/Document102.docx"/></Relationships>
</file>

<file path=ppt/slides/_rels/slide99.xml.rels><?xml version="1.0" encoding="UTF-8" standalone="yes"?>
<Relationships xmlns="http://schemas.openxmlformats.org/package/2006/relationships"><Relationship Id="rId6" Type="http://schemas.openxmlformats.org/officeDocument/2006/relationships/vmlDrawing" Target="../drawings/vmlDrawing79.vml"/><Relationship Id="rId5" Type="http://schemas.openxmlformats.org/officeDocument/2006/relationships/slideLayout" Target="../slideLayouts/slideLayout20.xml"/><Relationship Id="rId4" Type="http://schemas.openxmlformats.org/officeDocument/2006/relationships/image" Target="../media/image148.emf"/><Relationship Id="rId3" Type="http://schemas.openxmlformats.org/officeDocument/2006/relationships/package" Target="../embeddings/Document105.docx"/><Relationship Id="rId2" Type="http://schemas.openxmlformats.org/officeDocument/2006/relationships/image" Target="../media/image147.emf"/><Relationship Id="rId1" Type="http://schemas.openxmlformats.org/officeDocument/2006/relationships/package" Target="../embeddings/Document104.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userDrawn="1"/>
        </p:nvSpPr>
        <p:spPr>
          <a:xfrm>
            <a:off x="0" y="1938654"/>
            <a:ext cx="8141677" cy="2950845"/>
          </a:xfrm>
          <a:prstGeom prst="rect">
            <a:avLst/>
          </a:prstGeom>
          <a:solidFill>
            <a:srgbClr val="1D8DFF">
              <a:alpha val="60000"/>
            </a:srgbClr>
          </a:solidFill>
          <a:ln>
            <a:noFill/>
          </a:ln>
          <a:effectLst>
            <a:outerShdw blurRad="381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3130060" y="2249695"/>
            <a:ext cx="4889793" cy="1719253"/>
          </a:xfrm>
          <a:prstGeom prst="rect">
            <a:avLst/>
          </a:prstGeom>
          <a:noFill/>
        </p:spPr>
        <p:txBody>
          <a:bodyPr wrap="square" rtlCol="0">
            <a:spAutoFit/>
          </a:bodyPr>
          <a:lstStyle/>
          <a:p>
            <a:pPr algn="ctr" fontAlgn="auto">
              <a:lnSpc>
                <a:spcPct val="120000"/>
              </a:lnSpc>
            </a:pPr>
            <a:r>
              <a:rPr lang="zh-CN" altLang="en-US" sz="4600" b="1" dirty="0">
                <a:solidFill>
                  <a:schemeClr val="bg1"/>
                </a:solidFill>
                <a:latin typeface="微软雅黑" panose="020B0503020204020204" charset="-122"/>
                <a:ea typeface="微软雅黑" panose="020B0503020204020204" charset="-122"/>
                <a:sym typeface="+mn-ea"/>
              </a:rPr>
              <a:t>第</a:t>
            </a:r>
            <a:r>
              <a:rPr lang="en-US" altLang="zh-CN" sz="4600" b="1" dirty="0">
                <a:solidFill>
                  <a:schemeClr val="bg1"/>
                </a:solidFill>
                <a:latin typeface="微软雅黑" panose="020B0503020204020204" charset="-122"/>
                <a:ea typeface="微软雅黑" panose="020B0503020204020204" charset="-122"/>
                <a:sym typeface="+mn-ea"/>
              </a:rPr>
              <a:t>6</a:t>
            </a:r>
            <a:r>
              <a:rPr lang="zh-CN" altLang="en-US" sz="4600" b="1" dirty="0">
                <a:solidFill>
                  <a:schemeClr val="bg1"/>
                </a:solidFill>
                <a:latin typeface="微软雅黑" panose="020B0503020204020204" charset="-122"/>
                <a:ea typeface="微软雅黑" panose="020B0503020204020204" charset="-122"/>
                <a:sym typeface="+mn-ea"/>
              </a:rPr>
              <a:t>章</a:t>
            </a:r>
            <a:endParaRPr lang="en-US" altLang="zh-CN" sz="4600" b="1" dirty="0">
              <a:solidFill>
                <a:schemeClr val="bg1"/>
              </a:solidFill>
              <a:latin typeface="微软雅黑" panose="020B0503020204020204" charset="-122"/>
              <a:ea typeface="微软雅黑" panose="020B0503020204020204" charset="-122"/>
              <a:sym typeface="+mn-ea"/>
            </a:endParaRPr>
          </a:p>
          <a:p>
            <a:pPr algn="ctr" fontAlgn="auto">
              <a:lnSpc>
                <a:spcPct val="120000"/>
              </a:lnSpc>
            </a:pPr>
            <a:r>
              <a:rPr lang="zh-CN" altLang="en-US" sz="4600" b="1" dirty="0">
                <a:solidFill>
                  <a:schemeClr val="bg1"/>
                </a:solidFill>
                <a:latin typeface="微软雅黑" panose="020B0503020204020204" charset="-122"/>
                <a:ea typeface="微软雅黑" panose="020B0503020204020204" charset="-122"/>
                <a:sym typeface="+mn-ea"/>
              </a:rPr>
              <a:t>图论模型（</a:t>
            </a:r>
            <a:r>
              <a:rPr lang="en-US" altLang="zh-CN" sz="4600" b="1" dirty="0">
                <a:solidFill>
                  <a:schemeClr val="bg1"/>
                </a:solidFill>
                <a:latin typeface="微软雅黑" panose="020B0503020204020204" charset="-122"/>
                <a:ea typeface="微软雅黑" panose="020B0503020204020204" charset="-122"/>
                <a:sym typeface="+mn-ea"/>
              </a:rPr>
              <a:t>1</a:t>
            </a:r>
            <a:r>
              <a:rPr lang="zh-CN" altLang="en-US" sz="4600" b="1" dirty="0">
                <a:solidFill>
                  <a:schemeClr val="bg1"/>
                </a:solidFill>
                <a:latin typeface="微软雅黑" panose="020B0503020204020204" charset="-122"/>
                <a:ea typeface="微软雅黑" panose="020B0503020204020204" charset="-122"/>
                <a:sym typeface="+mn-ea"/>
              </a:rPr>
              <a:t>）</a:t>
            </a:r>
            <a:endParaRPr lang="zh-CN" altLang="en-US" sz="4600" b="1" dirty="0">
              <a:solidFill>
                <a:schemeClr val="bg1"/>
              </a:solidFill>
              <a:latin typeface="微软雅黑" panose="020B0503020204020204" charset="-122"/>
              <a:ea typeface="微软雅黑" panose="020B0503020204020204" charset="-122"/>
              <a:sym typeface="+mn-ea"/>
            </a:endParaRPr>
          </a:p>
        </p:txBody>
      </p:sp>
      <p:cxnSp>
        <p:nvCxnSpPr>
          <p:cNvPr id="10" name="直接连接符 9"/>
          <p:cNvCxnSpPr/>
          <p:nvPr userDrawn="1"/>
        </p:nvCxnSpPr>
        <p:spPr>
          <a:xfrm>
            <a:off x="423545" y="2172970"/>
            <a:ext cx="0" cy="2506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097770" y="2249695"/>
            <a:ext cx="1654953" cy="2358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2000"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0-#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2500"/>
                            </p:stCondLst>
                            <p:childTnLst>
                              <p:par>
                                <p:cTn id="14" presetID="53" presetClass="entr" presetSubtype="16" fill="hold" nodeType="afterEffect">
                                  <p:stCondLst>
                                    <p:cond delay="0"/>
                                  </p:stCondLst>
                                  <p:childTnLst>
                                    <p:set>
                                      <p:cBhvr>
                                        <p:cTn id="15" dur="1000" fill="hold">
                                          <p:stCondLst>
                                            <p:cond delay="0"/>
                                          </p:stCondLst>
                                        </p:cTn>
                                        <p:tgtEl>
                                          <p:spTgt spid="10"/>
                                        </p:tgtEl>
                                        <p:attrNameLst>
                                          <p:attrName>style.visibility</p:attrName>
                                        </p:attrNameLst>
                                      </p:cBhvr>
                                      <p:to>
                                        <p:strVal val="visible"/>
                                      </p:to>
                                    </p:set>
                                    <p:anim calcmode="lin" valueType="num">
                                      <p:cBhvr>
                                        <p:cTn id="16" dur="1000" fill="hold"/>
                                        <p:tgtEl>
                                          <p:spTgt spid="10"/>
                                        </p:tgtEl>
                                        <p:attrNameLst>
                                          <p:attrName>ppt_w</p:attrName>
                                        </p:attrNameLst>
                                      </p:cBhvr>
                                      <p:tavLst>
                                        <p:tav tm="0">
                                          <p:val>
                                            <p:fltVal val="0"/>
                                          </p:val>
                                        </p:tav>
                                        <p:tav tm="100000">
                                          <p:val>
                                            <p:strVal val="#ppt_w"/>
                                          </p:val>
                                        </p:tav>
                                      </p:tavLst>
                                    </p:anim>
                                    <p:anim calcmode="lin" valueType="num">
                                      <p:cBhvr>
                                        <p:cTn id="17" dur="1000" fill="hold"/>
                                        <p:tgtEl>
                                          <p:spTgt spid="10"/>
                                        </p:tgtEl>
                                        <p:attrNameLst>
                                          <p:attrName>ppt_h</p:attrName>
                                        </p:attrNameLst>
                                      </p:cBhvr>
                                      <p:tavLst>
                                        <p:tav tm="0">
                                          <p:val>
                                            <p:fltVal val="0"/>
                                          </p:val>
                                        </p:tav>
                                        <p:tav tm="100000">
                                          <p:val>
                                            <p:strVal val="#ppt_h"/>
                                          </p:val>
                                        </p:tav>
                                      </p:tavLst>
                                    </p:anim>
                                    <p:animEffect transition="in" filter="fade">
                                      <p:cBhvr>
                                        <p:cTn id="18" dur="1000"/>
                                        <p:tgtEl>
                                          <p:spTgt spid="10"/>
                                        </p:tgtEl>
                                      </p:cBhvr>
                                    </p:animEffect>
                                  </p:childTnLst>
                                </p:cTn>
                              </p:par>
                            </p:childTnLst>
                          </p:cTn>
                        </p:par>
                        <p:par>
                          <p:cTn id="19" fill="hold">
                            <p:stCondLst>
                              <p:cond delay="3500"/>
                            </p:stCondLst>
                            <p:childTnLst>
                              <p:par>
                                <p:cTn id="20" presetID="41" presetClass="entr" presetSubtype="0" fill="hold" grpId="0" nodeType="afterEffect">
                                  <p:stCondLst>
                                    <p:cond delay="0"/>
                                  </p:stCondLst>
                                  <p:iterate type="lt">
                                    <p:tmPct val="10000"/>
                                  </p:iterate>
                                  <p:childTnLst>
                                    <p:set>
                                      <p:cBhvr>
                                        <p:cTn id="21" dur="1000"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1000" fill="hold"/>
                                        <p:tgtEl>
                                          <p:spTgt spid="3"/>
                                        </p:tgtEl>
                                        <p:attrNameLst>
                                          <p:attrName>ppt_y</p:attrName>
                                        </p:attrNameLst>
                                      </p:cBhvr>
                                      <p:tavLst>
                                        <p:tav tm="0">
                                          <p:val>
                                            <p:strVal val="#ppt_y"/>
                                          </p:val>
                                        </p:tav>
                                        <p:tav tm="100000">
                                          <p:val>
                                            <p:strVal val="#ppt_y"/>
                                          </p:val>
                                        </p:tav>
                                      </p:tavLst>
                                    </p:anim>
                                    <p:anim calcmode="lin" valueType="num">
                                      <p:cBhvr>
                                        <p:cTn id="24"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10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19825"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395913"/>
        </p:xfrm>
        <a:graphic>
          <a:graphicData uri="http://schemas.openxmlformats.org/presentationml/2006/ole">
            <mc:AlternateContent xmlns:mc="http://schemas.openxmlformats.org/markup-compatibility/2006">
              <mc:Choice xmlns:v="urn:schemas-microsoft-com:vml" Requires="v">
                <p:oleObj spid="_x0000_s186374"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0763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2.Kruskal</a:t>
            </a:r>
            <a:r>
              <a:rPr lang="zh-CN" altLang="en-US" dirty="0"/>
              <a:t>算法</a:t>
            </a:r>
            <a:endParaRPr lang="zh-CN" altLang="en-US" dirty="0"/>
          </a:p>
        </p:txBody>
      </p:sp>
      <p:graphicFrame>
        <p:nvGraphicFramePr>
          <p:cNvPr id="5" name="对象 4"/>
          <p:cNvGraphicFramePr>
            <a:graphicFrameLocks noChangeAspect="1"/>
          </p:cNvGraphicFramePr>
          <p:nvPr/>
        </p:nvGraphicFramePr>
        <p:xfrm>
          <a:off x="538163" y="1381125"/>
          <a:ext cx="10972800" cy="5395913"/>
        </p:xfrm>
        <a:graphic>
          <a:graphicData uri="http://schemas.openxmlformats.org/presentationml/2006/ole">
            <mc:AlternateContent xmlns:mc="http://schemas.openxmlformats.org/markup-compatibility/2006">
              <mc:Choice xmlns:v="urn:schemas-microsoft-com:vml" Requires="v">
                <p:oleObj spid="_x0000_s68626" name="Document" r:id="rId1" imgW="11108690" imgH="5486400" progId="Word.Document.12">
                  <p:embed/>
                </p:oleObj>
              </mc:Choice>
              <mc:Fallback>
                <p:oleObj name="Document" r:id="rId1" imgW="11108690" imgH="5486400" progId="Word.Document.12">
                  <p:embed/>
                  <p:pic>
                    <p:nvPicPr>
                      <p:cNvPr id="0" name="对象 2"/>
                      <p:cNvPicPr/>
                      <p:nvPr/>
                    </p:nvPicPr>
                    <p:blipFill>
                      <a:blip r:embed="rId2"/>
                      <a:stretch>
                        <a:fillRect/>
                      </a:stretch>
                    </p:blipFill>
                    <p:spPr>
                      <a:xfrm>
                        <a:off x="538163" y="13811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429000" y="1044575"/>
            <a:ext cx="8115300" cy="5429250"/>
          </a:xfrm>
          <a:prstGeom prst="rect">
            <a:avLst/>
          </a:prstGeom>
        </p:spPr>
      </p:pic>
      <p:sp>
        <p:nvSpPr>
          <p:cNvPr id="4" name="文本占位符 3"/>
          <p:cNvSpPr>
            <a:spLocks noGrp="1"/>
          </p:cNvSpPr>
          <p:nvPr>
            <p:ph type="body" sz="quarter" idx="11"/>
          </p:nvPr>
        </p:nvSpPr>
        <p:spPr/>
        <p:txBody>
          <a:bodyPr/>
          <a:p>
            <a:r>
              <a:rPr lang="en-US" altLang="zh-CN" dirty="0"/>
              <a:t>2.Kruskal</a:t>
            </a:r>
            <a:r>
              <a:rPr lang="zh-CN" altLang="en-US" dirty="0"/>
              <a:t>算法</a:t>
            </a:r>
            <a:endParaRPr lang="zh-CN" altLang="en-US" dirty="0"/>
          </a:p>
        </p:txBody>
      </p:sp>
      <p:sp>
        <p:nvSpPr>
          <p:cNvPr id="2" name="文本框 1"/>
          <p:cNvSpPr txBox="1"/>
          <p:nvPr/>
        </p:nvSpPr>
        <p:spPr>
          <a:xfrm>
            <a:off x="356235" y="1942465"/>
            <a:ext cx="4064000" cy="368300"/>
          </a:xfrm>
          <a:prstGeom prst="rect">
            <a:avLst/>
          </a:prstGeom>
          <a:noFill/>
        </p:spPr>
        <p:txBody>
          <a:bodyPr wrap="square" rtlCol="0">
            <a:spAutoFit/>
          </a:bodyPr>
          <a:p>
            <a:r>
              <a:rPr lang="zh-CN" altLang="en-US"/>
              <a:t>以加边为核心，更适合稀疏图</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3.Prim</a:t>
            </a:r>
            <a:r>
              <a:rPr lang="zh-CN" altLang="en-US" dirty="0"/>
              <a:t>算法</a:t>
            </a:r>
            <a:endParaRPr lang="zh-CN" altLang="en-US" dirty="0"/>
          </a:p>
        </p:txBody>
      </p:sp>
      <p:graphicFrame>
        <p:nvGraphicFramePr>
          <p:cNvPr id="5" name="对象 4"/>
          <p:cNvGraphicFramePr>
            <a:graphicFrameLocks noChangeAspect="1"/>
          </p:cNvGraphicFramePr>
          <p:nvPr/>
        </p:nvGraphicFramePr>
        <p:xfrm>
          <a:off x="538163" y="1381125"/>
          <a:ext cx="10972800" cy="5395913"/>
        </p:xfrm>
        <a:graphic>
          <a:graphicData uri="http://schemas.openxmlformats.org/presentationml/2006/ole">
            <mc:AlternateContent xmlns:mc="http://schemas.openxmlformats.org/markup-compatibility/2006">
              <mc:Choice xmlns:v="urn:schemas-microsoft-com:vml" Requires="v">
                <p:oleObj spid="_x0000_s70674" name="Document" r:id="rId1" imgW="11108690" imgH="5486400" progId="Word.Document.12">
                  <p:embed/>
                </p:oleObj>
              </mc:Choice>
              <mc:Fallback>
                <p:oleObj name="Document" r:id="rId1" imgW="11108690" imgH="5486400" progId="Word.Document.12">
                  <p:embed/>
                  <p:pic>
                    <p:nvPicPr>
                      <p:cNvPr id="0" name="对象 4"/>
                      <p:cNvPicPr/>
                      <p:nvPr/>
                    </p:nvPicPr>
                    <p:blipFill>
                      <a:blip r:embed="rId2"/>
                      <a:stretch>
                        <a:fillRect/>
                      </a:stretch>
                    </p:blipFill>
                    <p:spPr>
                      <a:xfrm>
                        <a:off x="538163" y="13811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36207" y="812800"/>
          <a:ext cx="10972800" cy="5395913"/>
        </p:xfrm>
        <a:graphic>
          <a:graphicData uri="http://schemas.openxmlformats.org/presentationml/2006/ole">
            <mc:AlternateContent xmlns:mc="http://schemas.openxmlformats.org/markup-compatibility/2006">
              <mc:Choice xmlns:v="urn:schemas-microsoft-com:vml" Requires="v">
                <p:oleObj spid="_x0000_s187398"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136207" y="812800"/>
                        <a:ext cx="10972800" cy="5395913"/>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6068060" y="1591945"/>
            <a:ext cx="6123940" cy="3947795"/>
          </a:xfrm>
          <a:prstGeom prst="rect">
            <a:avLst/>
          </a:prstGeom>
        </p:spPr>
      </p:pic>
      <p:sp>
        <p:nvSpPr>
          <p:cNvPr id="3" name="文本框 2"/>
          <p:cNvSpPr txBox="1"/>
          <p:nvPr/>
        </p:nvSpPr>
        <p:spPr>
          <a:xfrm>
            <a:off x="725170" y="5171440"/>
            <a:ext cx="4064000" cy="368300"/>
          </a:xfrm>
          <a:prstGeom prst="rect">
            <a:avLst/>
          </a:prstGeom>
          <a:noFill/>
        </p:spPr>
        <p:txBody>
          <a:bodyPr wrap="square" rtlCol="0">
            <a:spAutoFit/>
          </a:bodyPr>
          <a:p>
            <a:r>
              <a:rPr lang="zh-CN" altLang="en-US"/>
              <a:t>以加点为核心，更适合稠密图</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4.</a:t>
            </a:r>
            <a:r>
              <a:rPr lang="zh-CN" altLang="zh-CN" dirty="0"/>
              <a:t>最小生成树举例</a:t>
            </a:r>
            <a:endParaRPr lang="zh-CN" altLang="en-US" dirty="0"/>
          </a:p>
        </p:txBody>
      </p:sp>
      <p:graphicFrame>
        <p:nvGraphicFramePr>
          <p:cNvPr id="5" name="对象 4"/>
          <p:cNvGraphicFramePr>
            <a:graphicFrameLocks noChangeAspect="1"/>
          </p:cNvGraphicFramePr>
          <p:nvPr/>
        </p:nvGraphicFramePr>
        <p:xfrm>
          <a:off x="539116" y="2276952"/>
          <a:ext cx="10970895" cy="3604260"/>
        </p:xfrm>
        <a:graphic>
          <a:graphicData uri="http://schemas.openxmlformats.org/presentationml/2006/ole">
            <mc:AlternateContent xmlns:mc="http://schemas.openxmlformats.org/markup-compatibility/2006">
              <mc:Choice xmlns:v="urn:schemas-microsoft-com:vml" Requires="v">
                <p:oleObj spid="_x0000_s72722" name="Document" r:id="rId1" imgW="11106150" imgH="3663950" progId="Word.Document.12">
                  <p:embed/>
                </p:oleObj>
              </mc:Choice>
              <mc:Fallback>
                <p:oleObj name="Document" r:id="rId1" imgW="11106150" imgH="3663950" progId="Word.Document.12">
                  <p:embed/>
                  <p:pic>
                    <p:nvPicPr>
                      <p:cNvPr id="0" name="对象 4"/>
                      <p:cNvPicPr/>
                      <p:nvPr/>
                    </p:nvPicPr>
                    <p:blipFill>
                      <a:blip r:embed="rId2"/>
                      <a:stretch>
                        <a:fillRect/>
                      </a:stretch>
                    </p:blipFill>
                    <p:spPr>
                      <a:xfrm>
                        <a:off x="539116" y="2276952"/>
                        <a:ext cx="10970895" cy="36042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880100"/>
        </p:xfrm>
        <a:graphic>
          <a:graphicData uri="http://schemas.openxmlformats.org/presentationml/2006/ole">
            <mc:AlternateContent xmlns:mc="http://schemas.openxmlformats.org/markup-compatibility/2006">
              <mc:Choice xmlns:v="urn:schemas-microsoft-com:vml" Requires="v">
                <p:oleObj spid="_x0000_s188422" name="Document" r:id="rId1" imgW="11108690" imgH="5975350" progId="Word.Document.12">
                  <p:embed/>
                </p:oleObj>
              </mc:Choice>
              <mc:Fallback>
                <p:oleObj name="Document" r:id="rId1" imgW="11108690" imgH="5975350" progId="Word.Document.12">
                  <p:embed/>
                  <p:pic>
                    <p:nvPicPr>
                      <p:cNvPr id="0" name="对象 3"/>
                      <p:cNvPicPr/>
                      <p:nvPr/>
                    </p:nvPicPr>
                    <p:blipFill>
                      <a:blip r:embed="rId2"/>
                      <a:stretch>
                        <a:fillRect/>
                      </a:stretch>
                    </p:blipFill>
                    <p:spPr>
                      <a:xfrm>
                        <a:off x="538163" y="1076325"/>
                        <a:ext cx="10972800" cy="58801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395913"/>
        </p:xfrm>
        <a:graphic>
          <a:graphicData uri="http://schemas.openxmlformats.org/presentationml/2006/ole">
            <mc:AlternateContent xmlns:mc="http://schemas.openxmlformats.org/markup-compatibility/2006">
              <mc:Choice xmlns:v="urn:schemas-microsoft-com:vml" Requires="v">
                <p:oleObj spid="_x0000_s189446"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0763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395913"/>
        </p:xfrm>
        <a:graphic>
          <a:graphicData uri="http://schemas.openxmlformats.org/presentationml/2006/ole">
            <mc:AlternateContent xmlns:mc="http://schemas.openxmlformats.org/markup-compatibility/2006">
              <mc:Choice xmlns:v="urn:schemas-microsoft-com:vml" Requires="v">
                <p:oleObj spid="_x0000_s190470"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0763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09600" y="918064"/>
          <a:ext cx="10972800" cy="5808663"/>
        </p:xfrm>
        <a:graphic>
          <a:graphicData uri="http://schemas.openxmlformats.org/presentationml/2006/ole">
            <mc:AlternateContent xmlns:mc="http://schemas.openxmlformats.org/markup-compatibility/2006">
              <mc:Choice xmlns:v="urn:schemas-microsoft-com:vml" Requires="v">
                <p:oleObj spid="_x0000_s191494" name="Document" r:id="rId1" imgW="11108690" imgH="5891530" progId="Word.Document.12">
                  <p:embed/>
                </p:oleObj>
              </mc:Choice>
              <mc:Fallback>
                <p:oleObj name="Document" r:id="rId1" imgW="11108690" imgH="5891530" progId="Word.Document.12">
                  <p:embed/>
                  <p:pic>
                    <p:nvPicPr>
                      <p:cNvPr id="0" name="对象 3"/>
                      <p:cNvPicPr/>
                      <p:nvPr/>
                    </p:nvPicPr>
                    <p:blipFill>
                      <a:blip r:embed="rId2"/>
                      <a:stretch>
                        <a:fillRect/>
                      </a:stretch>
                    </p:blipFill>
                    <p:spPr>
                      <a:xfrm>
                        <a:off x="609600" y="918064"/>
                        <a:ext cx="10972800" cy="580866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910981" y="934305"/>
          <a:ext cx="10972800" cy="5397500"/>
        </p:xfrm>
        <a:graphic>
          <a:graphicData uri="http://schemas.openxmlformats.org/presentationml/2006/ole">
            <mc:AlternateContent xmlns:mc="http://schemas.openxmlformats.org/markup-compatibility/2006">
              <mc:Choice xmlns:v="urn:schemas-microsoft-com:vml" Requires="v">
                <p:oleObj spid="_x0000_s120849" name="Document" r:id="rId1" imgW="11108690" imgH="5563870" progId="Word.Document.12">
                  <p:embed/>
                </p:oleObj>
              </mc:Choice>
              <mc:Fallback>
                <p:oleObj name="Document" r:id="rId1" imgW="11108690" imgH="5563870" progId="Word.Document.12">
                  <p:embed/>
                  <p:pic>
                    <p:nvPicPr>
                      <p:cNvPr id="0" name="对象 3"/>
                      <p:cNvPicPr/>
                      <p:nvPr/>
                    </p:nvPicPr>
                    <p:blipFill>
                      <a:blip r:embed="rId2"/>
                      <a:stretch>
                        <a:fillRect/>
                      </a:stretch>
                    </p:blipFill>
                    <p:spPr>
                      <a:xfrm>
                        <a:off x="910981" y="934305"/>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54417" y="867019"/>
            <a:ext cx="11236325" cy="5446713"/>
          </a:xfrm>
        </p:spPr>
        <p:txBody>
          <a:bodyPr/>
          <a:lstStyle/>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ex6_12.py</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networkx</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pylab</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L=[(0,1,2),(0,2,1),(0,3,3),(0,4,4),(0,5,4),(0,6,2),(0,7,5),(0,8,4),</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(1,2,4),(1,8,1),(2,3,1),(3,4,1),(4,5,5),(5,6,2),(6,7,3),(7,8,5)]</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nx.Graph</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G.add_weighted_edges_from</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(L)</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nx.minimum_spanning_tree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返回可迭代对象</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nx.to_numpy_matrix</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(T)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返回最小生成树的邻接矩阵</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邻接矩阵</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n",c</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w=</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c.sum</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()/2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求最小生成树的权重</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最小生成树的权重</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W=",w)</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54417" y="867019"/>
            <a:ext cx="11236325" cy="5446713"/>
          </a:xfrm>
        </p:spPr>
        <p:txBody>
          <a:bodyPr/>
          <a:lstStyle/>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最小生成树的权重</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W=",w)</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pos=</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nx.circular_layout</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plt.subplot</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(121)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下面画连通图</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nx.draw</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G,pos,with_labels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=True,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font_size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=13)</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w1=</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nx.get_edge_attributes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'weight')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nx.draw_networkx_edge_labels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pos,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edge_labels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=w1)</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plt.subplot</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(122)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下面画最小生成树</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nx.draw</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(T, pos,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with_labels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=True,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font_weight</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='bold')</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w2=</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nx.get_edge_attributes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(T, 'weight')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nx.draw_networkx_edge_labels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(T, pos,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edge_labels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=w2)</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2200" b="1" dirty="0">
                <a:effectLst/>
                <a:latin typeface="Times New Roman" panose="02020603050405020304" pitchFamily="18" charset="0"/>
                <a:ea typeface="华文中宋" panose="02010600040101010101" pitchFamily="2" charset="-122"/>
              </a:rPr>
              <a:t>    </a:t>
            </a:r>
            <a:r>
              <a:rPr lang="en-US" altLang="zh-CN" sz="2200" b="1" dirty="0" err="1">
                <a:effectLst/>
                <a:latin typeface="Times New Roman" panose="02020603050405020304" pitchFamily="18" charset="0"/>
                <a:ea typeface="华文中宋" panose="02010600040101010101" pitchFamily="2" charset="-122"/>
              </a:rPr>
              <a:t>plt.show</a:t>
            </a:r>
            <a:r>
              <a:rPr lang="en-US" altLang="zh-CN" sz="2200" b="1" dirty="0">
                <a:effectLst/>
                <a:latin typeface="Times New Roman" panose="02020603050405020304" pitchFamily="18" charset="0"/>
                <a:ea typeface="华文中宋" panose="02010600040101010101" pitchFamily="2" charset="-122"/>
              </a:rPr>
              <a:t>()</a:t>
            </a:r>
            <a:endParaRPr lang="zh-CN" altLang="en-US" sz="22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6.4.2 </a:t>
            </a:r>
            <a:r>
              <a:rPr lang="zh-CN" altLang="en-US" dirty="0"/>
              <a:t>最小生成树的数学规划模型</a:t>
            </a:r>
            <a:endParaRPr lang="zh-CN" altLang="en-US" dirty="0"/>
          </a:p>
        </p:txBody>
      </p:sp>
      <p:graphicFrame>
        <p:nvGraphicFramePr>
          <p:cNvPr id="5" name="对象 4"/>
          <p:cNvGraphicFramePr>
            <a:graphicFrameLocks noChangeAspect="1"/>
          </p:cNvGraphicFramePr>
          <p:nvPr/>
        </p:nvGraphicFramePr>
        <p:xfrm>
          <a:off x="556331" y="1728873"/>
          <a:ext cx="10972800" cy="5395913"/>
        </p:xfrm>
        <a:graphic>
          <a:graphicData uri="http://schemas.openxmlformats.org/presentationml/2006/ole">
            <mc:AlternateContent xmlns:mc="http://schemas.openxmlformats.org/markup-compatibility/2006">
              <mc:Choice xmlns:v="urn:schemas-microsoft-com:vml" Requires="v">
                <p:oleObj spid="_x0000_s192518"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56331" y="1728873"/>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395913"/>
        </p:xfrm>
        <a:graphic>
          <a:graphicData uri="http://schemas.openxmlformats.org/presentationml/2006/ole">
            <mc:AlternateContent xmlns:mc="http://schemas.openxmlformats.org/markup-compatibility/2006">
              <mc:Choice xmlns:v="urn:schemas-microsoft-com:vml" Requires="v">
                <p:oleObj spid="_x0000_s67602"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0763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395913"/>
        </p:xfrm>
        <a:graphic>
          <a:graphicData uri="http://schemas.openxmlformats.org/presentationml/2006/ole">
            <mc:AlternateContent xmlns:mc="http://schemas.openxmlformats.org/markup-compatibility/2006">
              <mc:Choice xmlns:v="urn:schemas-microsoft-com:vml" Requires="v">
                <p:oleObj spid="_x0000_s69650"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0763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09600" y="1005987"/>
          <a:ext cx="10972800" cy="5395913"/>
        </p:xfrm>
        <a:graphic>
          <a:graphicData uri="http://schemas.openxmlformats.org/presentationml/2006/ole">
            <mc:AlternateContent xmlns:mc="http://schemas.openxmlformats.org/markup-compatibility/2006">
              <mc:Choice xmlns:v="urn:schemas-microsoft-com:vml" Requires="v">
                <p:oleObj spid="_x0000_s71698"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609600" y="1005987"/>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485409" y="835025"/>
          <a:ext cx="10972800" cy="6022975"/>
        </p:xfrm>
        <a:graphic>
          <a:graphicData uri="http://schemas.openxmlformats.org/presentationml/2006/ole">
            <mc:AlternateContent xmlns:mc="http://schemas.openxmlformats.org/markup-compatibility/2006">
              <mc:Choice xmlns:v="urn:schemas-microsoft-com:vml" Requires="v">
                <p:oleObj spid="_x0000_s193542" name="Document" r:id="rId1" imgW="11108690" imgH="6109970" progId="Word.Document.12">
                  <p:embed/>
                </p:oleObj>
              </mc:Choice>
              <mc:Fallback>
                <p:oleObj name="Document" r:id="rId1" imgW="11108690" imgH="6109970" progId="Word.Document.12">
                  <p:embed/>
                  <p:pic>
                    <p:nvPicPr>
                      <p:cNvPr id="0" name="对象 3"/>
                      <p:cNvPicPr/>
                      <p:nvPr/>
                    </p:nvPicPr>
                    <p:blipFill>
                      <a:blip r:embed="rId2"/>
                      <a:stretch>
                        <a:fillRect/>
                      </a:stretch>
                    </p:blipFill>
                    <p:spPr>
                      <a:xfrm>
                        <a:off x="485409" y="835025"/>
                        <a:ext cx="10972800" cy="60229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97217" y="867226"/>
          <a:ext cx="11109325" cy="5468938"/>
        </p:xfrm>
        <a:graphic>
          <a:graphicData uri="http://schemas.openxmlformats.org/presentationml/2006/ole">
            <mc:AlternateContent xmlns:mc="http://schemas.openxmlformats.org/markup-compatibility/2006">
              <mc:Choice xmlns:v="urn:schemas-microsoft-com:vml" Requires="v">
                <p:oleObj spid="_x0000_s194566"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197217" y="867226"/>
                        <a:ext cx="11109325" cy="5468938"/>
                      </a:xfrm>
                      <a:prstGeom prst="rect">
                        <a:avLst/>
                      </a:prstGeom>
                    </p:spPr>
                  </p:pic>
                </p:oleObj>
              </mc:Fallback>
            </mc:AlternateContent>
          </a:graphicData>
        </a:graphic>
      </p:graphicFrame>
      <p:sp>
        <p:nvSpPr>
          <p:cNvPr id="2" name="文本占位符 1"/>
          <p:cNvSpPr>
            <a:spLocks noGrp="1"/>
          </p:cNvSpPr>
          <p:nvPr>
            <p:ph type="body" sz="quarter" idx="10"/>
          </p:nvPr>
        </p:nvSpPr>
        <p:spPr>
          <a:xfrm>
            <a:off x="477837" y="1623158"/>
            <a:ext cx="11236325" cy="4988658"/>
          </a:xfrm>
        </p:spPr>
        <p:txBody>
          <a:bodyPr/>
          <a:lstStyle/>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ex6_13.py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cvxpy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cp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L=[(0,1,2),(0,2,1),(0,3,3),(0,4,4),(0,5,4),(0,6,2),(0,7,5),(0,8,4),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(1,2,4),(1,8,1),(2,3,1),(3,4,1),(4,5,5),(5,6,2),(6,7,3),(7,8,5)]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np.ones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((9,9))*10000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for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len</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a[L[</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][0], L[</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][1]]=L[</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a[L[</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 L[</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][0]]=L[</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((9,9), integer=True)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u=</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(9, pos=True)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cp.sum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cp.multiply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a,x</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cp.sum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(x[0,:])&gt;=1, u[0]==0,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u[1:]&gt;=1, u[1:]&lt;=8, x&gt;=0, x&lt;=1]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97217" y="867226"/>
          <a:ext cx="11109325" cy="5468938"/>
        </p:xfrm>
        <a:graphic>
          <a:graphicData uri="http://schemas.openxmlformats.org/presentationml/2006/ole">
            <mc:AlternateContent xmlns:mc="http://schemas.openxmlformats.org/markup-compatibility/2006">
              <mc:Choice xmlns:v="urn:schemas-microsoft-com:vml" Requires="v">
                <p:oleObj spid="_x0000_s195590"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197217" y="867226"/>
                        <a:ext cx="11109325" cy="5468938"/>
                      </a:xfrm>
                      <a:prstGeom prst="rect">
                        <a:avLst/>
                      </a:prstGeom>
                    </p:spPr>
                  </p:pic>
                </p:oleObj>
              </mc:Fallback>
            </mc:AlternateContent>
          </a:graphicData>
        </a:graphic>
      </p:graphicFrame>
      <p:sp>
        <p:nvSpPr>
          <p:cNvPr id="2" name="文本占位符 1"/>
          <p:cNvSpPr>
            <a:spLocks noGrp="1"/>
          </p:cNvSpPr>
          <p:nvPr>
            <p:ph type="body" sz="quarter" idx="10"/>
          </p:nvPr>
        </p:nvSpPr>
        <p:spPr>
          <a:xfrm>
            <a:off x="477837" y="1623158"/>
            <a:ext cx="11236325" cy="4988658"/>
          </a:xfrm>
        </p:spPr>
        <p:txBody>
          <a:bodyPr/>
          <a:lstStyle/>
          <a:p>
            <a:pPr indent="25717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for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range(1,9):</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con.append</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(sum(x[:,</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])==1)</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for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range(9):</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for j in range(1,9):</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con.append</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(u[</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]-u[j]+9*x[</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i,j</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]&lt;=8)</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prob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(obj, con)</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prob.solve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(solver='GLPK_MI')</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j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np.nonzero</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x.value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最优值为</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prob.value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x.value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57175"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print('j=', j)</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2.</a:t>
            </a:r>
            <a:r>
              <a:rPr lang="zh-CN" altLang="en-US" dirty="0"/>
              <a:t>简单图、完全图、赋权图</a:t>
            </a:r>
            <a:endParaRPr lang="zh-CN" altLang="en-US" dirty="0"/>
          </a:p>
        </p:txBody>
      </p:sp>
      <p:graphicFrame>
        <p:nvGraphicFramePr>
          <p:cNvPr id="4" name="对象 3"/>
          <p:cNvGraphicFramePr>
            <a:graphicFrameLocks noChangeAspect="1"/>
          </p:cNvGraphicFramePr>
          <p:nvPr/>
        </p:nvGraphicFramePr>
        <p:xfrm>
          <a:off x="472343" y="1462087"/>
          <a:ext cx="10972800" cy="5395913"/>
        </p:xfrm>
        <a:graphic>
          <a:graphicData uri="http://schemas.openxmlformats.org/presentationml/2006/ole">
            <mc:AlternateContent xmlns:mc="http://schemas.openxmlformats.org/markup-compatibility/2006">
              <mc:Choice xmlns:v="urn:schemas-microsoft-com:vml" Requires="v">
                <p:oleObj spid="_x0000_s5167"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472343" y="1462087"/>
                        <a:ext cx="10972800" cy="5395913"/>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472343" y="3238283"/>
          <a:ext cx="10972800" cy="5414962"/>
        </p:xfrm>
        <a:graphic>
          <a:graphicData uri="http://schemas.openxmlformats.org/presentationml/2006/ole">
            <mc:AlternateContent xmlns:mc="http://schemas.openxmlformats.org/markup-compatibility/2006">
              <mc:Choice xmlns:v="urn:schemas-microsoft-com:vml" Requires="v">
                <p:oleObj spid="_x0000_s5168" name="Document" r:id="rId3" imgW="11108690" imgH="5494020" progId="Word.Document.12">
                  <p:embed/>
                </p:oleObj>
              </mc:Choice>
              <mc:Fallback>
                <p:oleObj name="Document" r:id="rId3" imgW="11108690" imgH="5494020" progId="Word.Document.12">
                  <p:embed/>
                  <p:pic>
                    <p:nvPicPr>
                      <p:cNvPr id="0" name="对象 3"/>
                      <p:cNvPicPr/>
                      <p:nvPr/>
                    </p:nvPicPr>
                    <p:blipFill>
                      <a:blip r:embed="rId4"/>
                      <a:stretch>
                        <a:fillRect/>
                      </a:stretch>
                    </p:blipFill>
                    <p:spPr>
                      <a:xfrm>
                        <a:off x="472343" y="3238283"/>
                        <a:ext cx="10972800" cy="5414962"/>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72343" y="4498514"/>
          <a:ext cx="10972800" cy="5414962"/>
        </p:xfrm>
        <a:graphic>
          <a:graphicData uri="http://schemas.openxmlformats.org/presentationml/2006/ole">
            <mc:AlternateContent xmlns:mc="http://schemas.openxmlformats.org/markup-compatibility/2006">
              <mc:Choice xmlns:v="urn:schemas-microsoft-com:vml" Requires="v">
                <p:oleObj spid="_x0000_s5169" name="Document" r:id="rId5" imgW="11108690" imgH="5501640" progId="Word.Document.12">
                  <p:embed/>
                </p:oleObj>
              </mc:Choice>
              <mc:Fallback>
                <p:oleObj name="Document" r:id="rId5" imgW="11108690" imgH="5501640" progId="Word.Document.12">
                  <p:embed/>
                  <p:pic>
                    <p:nvPicPr>
                      <p:cNvPr id="0" name="对象 4"/>
                      <p:cNvPicPr/>
                      <p:nvPr/>
                    </p:nvPicPr>
                    <p:blipFill>
                      <a:blip r:embed="rId6"/>
                      <a:stretch>
                        <a:fillRect/>
                      </a:stretch>
                    </p:blipFill>
                    <p:spPr>
                      <a:xfrm>
                        <a:off x="472343" y="4498514"/>
                        <a:ext cx="10972800" cy="541496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21901"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717550" y="2247290"/>
          <a:ext cx="10972800" cy="5397500"/>
        </p:xfrm>
        <a:graphic>
          <a:graphicData uri="http://schemas.openxmlformats.org/presentationml/2006/ole">
            <mc:AlternateContent xmlns:mc="http://schemas.openxmlformats.org/markup-compatibility/2006">
              <mc:Choice xmlns:v="urn:schemas-microsoft-com:vml" Requires="v">
                <p:oleObj spid="_x0000_s121902" name="Document" r:id="rId3" imgW="11108690" imgH="5494020" progId="Word.Document.12">
                  <p:embed/>
                </p:oleObj>
              </mc:Choice>
              <mc:Fallback>
                <p:oleObj name="Document" r:id="rId3" imgW="11108690" imgH="5494020" progId="Word.Document.12">
                  <p:embed/>
                  <p:pic>
                    <p:nvPicPr>
                      <p:cNvPr id="0" name="对象 3"/>
                      <p:cNvPicPr/>
                      <p:nvPr/>
                    </p:nvPicPr>
                    <p:blipFill>
                      <a:blip r:embed="rId4"/>
                      <a:stretch>
                        <a:fillRect/>
                      </a:stretch>
                    </p:blipFill>
                    <p:spPr>
                      <a:xfrm>
                        <a:off x="717550" y="2247290"/>
                        <a:ext cx="10972800" cy="53975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717550" y="3746500"/>
          <a:ext cx="10972800" cy="5414963"/>
        </p:xfrm>
        <a:graphic>
          <a:graphicData uri="http://schemas.openxmlformats.org/presentationml/2006/ole">
            <mc:AlternateContent xmlns:mc="http://schemas.openxmlformats.org/markup-compatibility/2006">
              <mc:Choice xmlns:v="urn:schemas-microsoft-com:vml" Requires="v">
                <p:oleObj spid="_x0000_s121903" name="Document" r:id="rId5" imgW="11108690" imgH="5501640" progId="Word.Document.12">
                  <p:embed/>
                </p:oleObj>
              </mc:Choice>
              <mc:Fallback>
                <p:oleObj name="Document" r:id="rId5" imgW="11108690" imgH="5501640" progId="Word.Document.12">
                  <p:embed/>
                  <p:pic>
                    <p:nvPicPr>
                      <p:cNvPr id="0" name="对象 4"/>
                      <p:cNvPicPr/>
                      <p:nvPr/>
                    </p:nvPicPr>
                    <p:blipFill>
                      <a:blip r:embed="rId6"/>
                      <a:stretch>
                        <a:fillRect/>
                      </a:stretch>
                    </p:blipFill>
                    <p:spPr>
                      <a:xfrm>
                        <a:off x="717550" y="3746500"/>
                        <a:ext cx="10972800" cy="541496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22897"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3.</a:t>
            </a:r>
            <a:r>
              <a:rPr lang="zh-CN" altLang="en-US" dirty="0"/>
              <a:t>顶点的度</a:t>
            </a:r>
            <a:endParaRPr lang="zh-CN" altLang="en-US" dirty="0"/>
          </a:p>
        </p:txBody>
      </p:sp>
      <p:graphicFrame>
        <p:nvGraphicFramePr>
          <p:cNvPr id="4" name="对象 3"/>
          <p:cNvGraphicFramePr>
            <a:graphicFrameLocks noChangeAspect="1"/>
          </p:cNvGraphicFramePr>
          <p:nvPr/>
        </p:nvGraphicFramePr>
        <p:xfrm>
          <a:off x="727969" y="1462087"/>
          <a:ext cx="10972800" cy="5395913"/>
        </p:xfrm>
        <a:graphic>
          <a:graphicData uri="http://schemas.openxmlformats.org/presentationml/2006/ole">
            <mc:AlternateContent xmlns:mc="http://schemas.openxmlformats.org/markup-compatibility/2006">
              <mc:Choice xmlns:v="urn:schemas-microsoft-com:vml" Requires="v">
                <p:oleObj spid="_x0000_s7187"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27969" y="1462087"/>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23935"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717550" y="3119438"/>
          <a:ext cx="10972800" cy="5414962"/>
        </p:xfrm>
        <a:graphic>
          <a:graphicData uri="http://schemas.openxmlformats.org/presentationml/2006/ole">
            <mc:AlternateContent xmlns:mc="http://schemas.openxmlformats.org/markup-compatibility/2006">
              <mc:Choice xmlns:v="urn:schemas-microsoft-com:vml" Requires="v">
                <p:oleObj spid="_x0000_s123936" name="Document" r:id="rId3" imgW="11108690" imgH="5494020" progId="Word.Document.12">
                  <p:embed/>
                </p:oleObj>
              </mc:Choice>
              <mc:Fallback>
                <p:oleObj name="Document" r:id="rId3" imgW="11108690" imgH="5494020" progId="Word.Document.12">
                  <p:embed/>
                  <p:pic>
                    <p:nvPicPr>
                      <p:cNvPr id="0" name="对象 3"/>
                      <p:cNvPicPr/>
                      <p:nvPr/>
                    </p:nvPicPr>
                    <p:blipFill>
                      <a:blip r:embed="rId4"/>
                      <a:stretch>
                        <a:fillRect/>
                      </a:stretch>
                    </p:blipFill>
                    <p:spPr>
                      <a:xfrm>
                        <a:off x="717550" y="3119438"/>
                        <a:ext cx="10972800" cy="541496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4.</a:t>
            </a:r>
            <a:r>
              <a:rPr lang="zh-CN" altLang="en-US" dirty="0"/>
              <a:t>子图与图的连通性</a:t>
            </a:r>
            <a:endParaRPr lang="zh-CN" altLang="en-US" dirty="0"/>
          </a:p>
        </p:txBody>
      </p:sp>
      <p:graphicFrame>
        <p:nvGraphicFramePr>
          <p:cNvPr id="4" name="对象 3"/>
          <p:cNvGraphicFramePr>
            <a:graphicFrameLocks noChangeAspect="1"/>
          </p:cNvGraphicFramePr>
          <p:nvPr/>
        </p:nvGraphicFramePr>
        <p:xfrm>
          <a:off x="541337" y="1389062"/>
          <a:ext cx="11109325" cy="5468938"/>
        </p:xfrm>
        <a:graphic>
          <a:graphicData uri="http://schemas.openxmlformats.org/presentationml/2006/ole">
            <mc:AlternateContent xmlns:mc="http://schemas.openxmlformats.org/markup-compatibility/2006">
              <mc:Choice xmlns:v="urn:schemas-microsoft-com:vml" Requires="v">
                <p:oleObj spid="_x0000_s9249"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41337" y="1389062"/>
                        <a:ext cx="11109325" cy="5468938"/>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8163" y="3209925"/>
          <a:ext cx="10972800" cy="5413375"/>
        </p:xfrm>
        <a:graphic>
          <a:graphicData uri="http://schemas.openxmlformats.org/presentationml/2006/ole">
            <mc:AlternateContent xmlns:mc="http://schemas.openxmlformats.org/markup-compatibility/2006">
              <mc:Choice xmlns:v="urn:schemas-microsoft-com:vml" Requires="v">
                <p:oleObj spid="_x0000_s9250" name="Document" r:id="rId3" imgW="11108690" imgH="5494020" progId="Word.Document.12">
                  <p:embed/>
                </p:oleObj>
              </mc:Choice>
              <mc:Fallback>
                <p:oleObj name="Document" r:id="rId3" imgW="11108690" imgH="5494020" progId="Word.Document.12">
                  <p:embed/>
                  <p:pic>
                    <p:nvPicPr>
                      <p:cNvPr id="0" name="对象 3"/>
                      <p:cNvPicPr/>
                      <p:nvPr/>
                    </p:nvPicPr>
                    <p:blipFill>
                      <a:blip r:embed="rId4"/>
                      <a:stretch>
                        <a:fillRect/>
                      </a:stretch>
                    </p:blipFill>
                    <p:spPr>
                      <a:xfrm>
                        <a:off x="538163" y="3209925"/>
                        <a:ext cx="10972800" cy="54133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898037"/>
          <a:ext cx="10972800" cy="5414963"/>
        </p:xfrm>
        <a:graphic>
          <a:graphicData uri="http://schemas.openxmlformats.org/presentationml/2006/ole">
            <mc:AlternateContent xmlns:mc="http://schemas.openxmlformats.org/markup-compatibility/2006">
              <mc:Choice xmlns:v="urn:schemas-microsoft-com:vml" Requires="v">
                <p:oleObj spid="_x0000_s124972" name="Document" r:id="rId1" imgW="11108690" imgH="5494020" progId="Word.Document.12">
                  <p:embed/>
                </p:oleObj>
              </mc:Choice>
              <mc:Fallback>
                <p:oleObj name="Document" r:id="rId1" imgW="11108690" imgH="5494020" progId="Word.Document.12">
                  <p:embed/>
                  <p:pic>
                    <p:nvPicPr>
                      <p:cNvPr id="0" name="对象 3"/>
                      <p:cNvPicPr/>
                      <p:nvPr/>
                    </p:nvPicPr>
                    <p:blipFill>
                      <a:blip r:embed="rId2"/>
                      <a:stretch>
                        <a:fillRect/>
                      </a:stretch>
                    </p:blipFill>
                    <p:spPr>
                      <a:xfrm>
                        <a:off x="538163" y="898037"/>
                        <a:ext cx="10972800" cy="5414963"/>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609600" y="1680064"/>
          <a:ext cx="10972800" cy="5413375"/>
        </p:xfrm>
        <a:graphic>
          <a:graphicData uri="http://schemas.openxmlformats.org/presentationml/2006/ole">
            <mc:AlternateContent xmlns:mc="http://schemas.openxmlformats.org/markup-compatibility/2006">
              <mc:Choice xmlns:v="urn:schemas-microsoft-com:vml" Requires="v">
                <p:oleObj spid="_x0000_s124973" name="Document" r:id="rId3" imgW="11108690" imgH="5501640" progId="Word.Document.12">
                  <p:embed/>
                </p:oleObj>
              </mc:Choice>
              <mc:Fallback>
                <p:oleObj name="Document" r:id="rId3" imgW="11108690" imgH="5501640" progId="Word.Document.12">
                  <p:embed/>
                  <p:pic>
                    <p:nvPicPr>
                      <p:cNvPr id="0" name="对象 4"/>
                      <p:cNvPicPr/>
                      <p:nvPr/>
                    </p:nvPicPr>
                    <p:blipFill>
                      <a:blip r:embed="rId4"/>
                      <a:stretch>
                        <a:fillRect/>
                      </a:stretch>
                    </p:blipFill>
                    <p:spPr>
                      <a:xfrm>
                        <a:off x="609600" y="1680064"/>
                        <a:ext cx="10972800" cy="541337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09600" y="3998913"/>
          <a:ext cx="10972800" cy="5432425"/>
        </p:xfrm>
        <a:graphic>
          <a:graphicData uri="http://schemas.openxmlformats.org/presentationml/2006/ole">
            <mc:AlternateContent xmlns:mc="http://schemas.openxmlformats.org/markup-compatibility/2006">
              <mc:Choice xmlns:v="urn:schemas-microsoft-com:vml" Requires="v">
                <p:oleObj spid="_x0000_s124974" name="Document" r:id="rId5" imgW="11108690" imgH="5510530" progId="Word.Document.12">
                  <p:embed/>
                </p:oleObj>
              </mc:Choice>
              <mc:Fallback>
                <p:oleObj name="Document" r:id="rId5" imgW="11108690" imgH="5510530" progId="Word.Document.12">
                  <p:embed/>
                  <p:pic>
                    <p:nvPicPr>
                      <p:cNvPr id="0" name="对象 4"/>
                      <p:cNvPicPr/>
                      <p:nvPr/>
                    </p:nvPicPr>
                    <p:blipFill>
                      <a:blip r:embed="rId6"/>
                      <a:stretch>
                        <a:fillRect/>
                      </a:stretch>
                    </p:blipFill>
                    <p:spPr>
                      <a:xfrm>
                        <a:off x="609600" y="3998913"/>
                        <a:ext cx="10972800" cy="54324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6.1.2  </a:t>
            </a:r>
            <a:r>
              <a:rPr lang="zh-CN" altLang="en-US" dirty="0"/>
              <a:t>图的矩阵表示</a:t>
            </a:r>
            <a:endParaRPr lang="zh-CN" altLang="en-US" dirty="0"/>
          </a:p>
        </p:txBody>
      </p:sp>
      <p:graphicFrame>
        <p:nvGraphicFramePr>
          <p:cNvPr id="6" name="对象 5"/>
          <p:cNvGraphicFramePr>
            <a:graphicFrameLocks noChangeAspect="1"/>
          </p:cNvGraphicFramePr>
          <p:nvPr/>
        </p:nvGraphicFramePr>
        <p:xfrm>
          <a:off x="646113" y="1631950"/>
          <a:ext cx="11025187" cy="4625975"/>
        </p:xfrm>
        <a:graphic>
          <a:graphicData uri="http://schemas.openxmlformats.org/presentationml/2006/ole">
            <mc:AlternateContent xmlns:mc="http://schemas.openxmlformats.org/markup-compatibility/2006">
              <mc:Choice xmlns:v="urn:schemas-microsoft-com:vml" Requires="v">
                <p:oleObj spid="_x0000_s11283" name="Document" r:id="rId1" imgW="11158855" imgH="4705985" progId="Word.Document.12">
                  <p:embed/>
                </p:oleObj>
              </mc:Choice>
              <mc:Fallback>
                <p:oleObj name="Document" r:id="rId1" imgW="11158855" imgH="4705985" progId="Word.Document.12">
                  <p:embed/>
                  <p:pic>
                    <p:nvPicPr>
                      <p:cNvPr id="0" name="对象 5"/>
                      <p:cNvPicPr/>
                      <p:nvPr/>
                    </p:nvPicPr>
                    <p:blipFill>
                      <a:blip r:embed="rId2"/>
                      <a:stretch>
                        <a:fillRect/>
                      </a:stretch>
                    </p:blipFill>
                    <p:spPr>
                      <a:xfrm>
                        <a:off x="646113" y="1631950"/>
                        <a:ext cx="11025187" cy="46259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97415" y="482322"/>
            <a:ext cx="6272684" cy="6039058"/>
          </a:xfrm>
          <a:prstGeom prst="rect">
            <a:avLst/>
          </a:prstGeom>
          <a:solidFill>
            <a:srgbClr val="1D8DFF">
              <a:alpha val="60000"/>
            </a:srgbClr>
          </a:solidFill>
          <a:ln>
            <a:noFill/>
          </a:ln>
          <a:effectLst>
            <a:outerShdw blurRad="381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p:cNvCxnSpPr/>
          <p:nvPr/>
        </p:nvCxnSpPr>
        <p:spPr>
          <a:xfrm>
            <a:off x="6923315" y="1507252"/>
            <a:ext cx="414143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88860" y="559892"/>
            <a:ext cx="4889793" cy="869790"/>
          </a:xfrm>
          <a:prstGeom prst="rect">
            <a:avLst/>
          </a:prstGeom>
          <a:noFill/>
        </p:spPr>
        <p:txBody>
          <a:bodyPr wrap="square" rtlCol="0">
            <a:spAutoFit/>
          </a:bodyPr>
          <a:lstStyle/>
          <a:p>
            <a:pPr algn="ctr" fontAlgn="auto">
              <a:lnSpc>
                <a:spcPct val="120000"/>
              </a:lnSpc>
            </a:pPr>
            <a:r>
              <a:rPr lang="zh-CN" altLang="en-US" sz="4600" b="1" dirty="0">
                <a:solidFill>
                  <a:schemeClr val="bg1"/>
                </a:solidFill>
                <a:latin typeface="微软雅黑" panose="020B0503020204020204" charset="-122"/>
                <a:ea typeface="微软雅黑" panose="020B0503020204020204" charset="-122"/>
                <a:sym typeface="+mn-ea"/>
              </a:rPr>
              <a:t>目录</a:t>
            </a:r>
            <a:endParaRPr lang="zh-CN" altLang="en-US" sz="4600" b="1" dirty="0">
              <a:solidFill>
                <a:schemeClr val="bg1"/>
              </a:solidFill>
              <a:latin typeface="微软雅黑" panose="020B0503020204020204" charset="-122"/>
              <a:ea typeface="微软雅黑" panose="020B0503020204020204" charset="-122"/>
              <a:sym typeface="+mn-ea"/>
            </a:endParaRPr>
          </a:p>
        </p:txBody>
      </p:sp>
      <p:sp>
        <p:nvSpPr>
          <p:cNvPr id="8" name="文本框 7"/>
          <p:cNvSpPr txBox="1"/>
          <p:nvPr/>
        </p:nvSpPr>
        <p:spPr>
          <a:xfrm>
            <a:off x="6199439" y="2639090"/>
            <a:ext cx="5565213" cy="732893"/>
          </a:xfrm>
          <a:prstGeom prst="rect">
            <a:avLst/>
          </a:prstGeom>
          <a:noFill/>
        </p:spPr>
        <p:txBody>
          <a:bodyPr wrap="square" rtlCol="0">
            <a:spAutoFit/>
          </a:bodyPr>
          <a:lstStyle/>
          <a:p>
            <a:pPr fontAlgn="auto">
              <a:lnSpc>
                <a:spcPct val="120000"/>
              </a:lnSpc>
            </a:pPr>
            <a:r>
              <a:rPr lang="en-US" altLang="zh-CN"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6.2 </a:t>
            </a:r>
            <a:r>
              <a:rPr lang="en-US" altLang="zh-CN" sz="3800" b="1"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NetworkX</a:t>
            </a:r>
            <a:r>
              <a:rPr lang="zh-CN" altLang="en-US"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简介</a:t>
            </a:r>
            <a:endParaRPr lang="zh-CN" altLang="en-US"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2" name="文本框 11"/>
          <p:cNvSpPr txBox="1"/>
          <p:nvPr/>
        </p:nvSpPr>
        <p:spPr>
          <a:xfrm>
            <a:off x="6199439" y="1862388"/>
            <a:ext cx="6926899" cy="734560"/>
          </a:xfrm>
          <a:prstGeom prst="rect">
            <a:avLst/>
          </a:prstGeom>
          <a:noFill/>
        </p:spPr>
        <p:txBody>
          <a:bodyPr wrap="square" rtlCol="0">
            <a:spAutoFit/>
          </a:bodyPr>
          <a:lstStyle/>
          <a:p>
            <a:pPr fontAlgn="auto">
              <a:lnSpc>
                <a:spcPct val="120000"/>
              </a:lnSpc>
            </a:pPr>
            <a:r>
              <a:rPr lang="en-US" altLang="zh-CN"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6.1 </a:t>
            </a:r>
            <a:r>
              <a:rPr lang="zh-CN" altLang="en-US"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图与网络的基础理论</a:t>
            </a:r>
            <a:endParaRPr lang="zh-CN" altLang="en-US"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9" name="文本框 8"/>
          <p:cNvSpPr txBox="1"/>
          <p:nvPr/>
        </p:nvSpPr>
        <p:spPr>
          <a:xfrm>
            <a:off x="6211425" y="3355358"/>
            <a:ext cx="5565213" cy="732893"/>
          </a:xfrm>
          <a:prstGeom prst="rect">
            <a:avLst/>
          </a:prstGeom>
          <a:noFill/>
        </p:spPr>
        <p:txBody>
          <a:bodyPr wrap="square" rtlCol="0">
            <a:spAutoFit/>
          </a:bodyPr>
          <a:lstStyle/>
          <a:p>
            <a:pPr fontAlgn="auto">
              <a:lnSpc>
                <a:spcPct val="120000"/>
              </a:lnSpc>
            </a:pPr>
            <a:r>
              <a:rPr lang="en-US" altLang="zh-CN"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6.3 </a:t>
            </a:r>
            <a:r>
              <a:rPr lang="zh-CN" altLang="en-US"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最短路算法</a:t>
            </a:r>
            <a:endParaRPr lang="zh-CN" altLang="en-US"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0" name="文本框 9"/>
          <p:cNvSpPr txBox="1"/>
          <p:nvPr/>
        </p:nvSpPr>
        <p:spPr>
          <a:xfrm>
            <a:off x="6223411" y="3977014"/>
            <a:ext cx="5565213" cy="732893"/>
          </a:xfrm>
          <a:prstGeom prst="rect">
            <a:avLst/>
          </a:prstGeom>
          <a:noFill/>
        </p:spPr>
        <p:txBody>
          <a:bodyPr wrap="square" rtlCol="0">
            <a:spAutoFit/>
          </a:bodyPr>
          <a:lstStyle/>
          <a:p>
            <a:pPr fontAlgn="auto">
              <a:lnSpc>
                <a:spcPct val="120000"/>
              </a:lnSpc>
            </a:pPr>
            <a:r>
              <a:rPr lang="en-US" altLang="zh-CN"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6.4 </a:t>
            </a:r>
            <a:r>
              <a:rPr lang="zh-CN" altLang="en-US"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最小生成树</a:t>
            </a:r>
            <a:endParaRPr lang="zh-CN" altLang="en-US" sz="3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53" presetClass="entr" presetSubtype="16" fill="hold" nodeType="afterEffect">
                                  <p:stCondLst>
                                    <p:cond delay="0"/>
                                  </p:stCondLst>
                                  <p:childTnLst>
                                    <p:set>
                                      <p:cBhvr>
                                        <p:cTn id="11" dur="1000"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Effect transition="in" filter="fade">
                                      <p:cBhvr>
                                        <p:cTn id="14" dur="1000"/>
                                        <p:tgtEl>
                                          <p:spTgt spid="3"/>
                                        </p:tgtEl>
                                      </p:cBhvr>
                                    </p:animEffect>
                                  </p:childTnLst>
                                </p:cTn>
                              </p:par>
                            </p:childTnLst>
                          </p:cTn>
                        </p:par>
                        <p:par>
                          <p:cTn id="15" fill="hold">
                            <p:stCondLst>
                              <p:cond delay="3000"/>
                            </p:stCondLst>
                            <p:childTnLst>
                              <p:par>
                                <p:cTn id="16" presetID="41" presetClass="entr" presetSubtype="0" fill="hold" grpId="0" nodeType="afterEffect">
                                  <p:stCondLst>
                                    <p:cond delay="0"/>
                                  </p:stCondLst>
                                  <p:iterate type="lt">
                                    <p:tmPct val="10000"/>
                                  </p:iterate>
                                  <p:childTnLst>
                                    <p:set>
                                      <p:cBhvr>
                                        <p:cTn id="17" dur="1000"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9" dur="1000" fill="hold"/>
                                        <p:tgtEl>
                                          <p:spTgt spid="7"/>
                                        </p:tgtEl>
                                        <p:attrNameLst>
                                          <p:attrName>ppt_y</p:attrName>
                                        </p:attrNameLst>
                                      </p:cBhvr>
                                      <p:tavLst>
                                        <p:tav tm="0">
                                          <p:val>
                                            <p:strVal val="#ppt_y"/>
                                          </p:val>
                                        </p:tav>
                                        <p:tav tm="100000">
                                          <p:val>
                                            <p:strVal val="#ppt_y"/>
                                          </p:val>
                                        </p:tav>
                                      </p:tavLst>
                                    </p:anim>
                                    <p:anim calcmode="lin" valueType="num">
                                      <p:cBhvr>
                                        <p:cTn id="20"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1"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1000" tmFilter="0,0; .5, 1; 1, 1"/>
                                        <p:tgtEl>
                                          <p:spTgt spid="7"/>
                                        </p:tgtEl>
                                      </p:cBhvr>
                                    </p:animEffect>
                                  </p:childTnLst>
                                </p:cTn>
                              </p:par>
                            </p:childTnLst>
                          </p:cTn>
                        </p:par>
                        <p:par>
                          <p:cTn id="23" fill="hold">
                            <p:stCondLst>
                              <p:cond delay="4099"/>
                            </p:stCondLst>
                            <p:childTnLst>
                              <p:par>
                                <p:cTn id="24" presetID="18" presetClass="entr" presetSubtype="6"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trips(downRigh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trips(downRigh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strips(downRigh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strips(downRigh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 grpId="0"/>
      <p:bldP spid="8" grpId="0"/>
      <p:bldP spid="12"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1.</a:t>
            </a:r>
            <a:r>
              <a:rPr lang="zh-CN" altLang="en-US" dirty="0"/>
              <a:t>关联矩阵</a:t>
            </a:r>
            <a:endParaRPr lang="zh-CN" altLang="en-US" dirty="0"/>
          </a:p>
        </p:txBody>
      </p:sp>
      <p:graphicFrame>
        <p:nvGraphicFramePr>
          <p:cNvPr id="4" name="对象 3"/>
          <p:cNvGraphicFramePr>
            <a:graphicFrameLocks noChangeAspect="1"/>
          </p:cNvGraphicFramePr>
          <p:nvPr/>
        </p:nvGraphicFramePr>
        <p:xfrm>
          <a:off x="727969" y="1537711"/>
          <a:ext cx="10972800" cy="5395913"/>
        </p:xfrm>
        <a:graphic>
          <a:graphicData uri="http://schemas.openxmlformats.org/presentationml/2006/ole">
            <mc:AlternateContent xmlns:mc="http://schemas.openxmlformats.org/markup-compatibility/2006">
              <mc:Choice xmlns:v="urn:schemas-microsoft-com:vml" Requires="v">
                <p:oleObj spid="_x0000_s12307"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27969" y="1537711"/>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2.</a:t>
            </a:r>
            <a:r>
              <a:rPr lang="zh-CN" altLang="en-US"/>
              <a:t>邻接矩阵</a:t>
            </a:r>
            <a:endParaRPr lang="zh-CN" altLang="en-US" dirty="0"/>
          </a:p>
        </p:txBody>
      </p:sp>
      <p:graphicFrame>
        <p:nvGraphicFramePr>
          <p:cNvPr id="4" name="对象 3"/>
          <p:cNvGraphicFramePr>
            <a:graphicFrameLocks noChangeAspect="1"/>
          </p:cNvGraphicFramePr>
          <p:nvPr/>
        </p:nvGraphicFramePr>
        <p:xfrm>
          <a:off x="437173" y="1462087"/>
          <a:ext cx="10972800" cy="5395913"/>
        </p:xfrm>
        <a:graphic>
          <a:graphicData uri="http://schemas.openxmlformats.org/presentationml/2006/ole">
            <mc:AlternateContent xmlns:mc="http://schemas.openxmlformats.org/markup-compatibility/2006">
              <mc:Choice xmlns:v="urn:schemas-microsoft-com:vml" Requires="v">
                <p:oleObj spid="_x0000_s14355"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437173" y="1462087"/>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09600" y="969476"/>
          <a:ext cx="10972800" cy="5397500"/>
        </p:xfrm>
        <a:graphic>
          <a:graphicData uri="http://schemas.openxmlformats.org/presentationml/2006/ole">
            <mc:AlternateContent xmlns:mc="http://schemas.openxmlformats.org/markup-compatibility/2006">
              <mc:Choice xmlns:v="urn:schemas-microsoft-com:vml" Requires="v">
                <p:oleObj spid="_x0000_s125968"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609600" y="969476"/>
                        <a:ext cx="10972800" cy="5397500"/>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345440" y="3240088"/>
          <a:ext cx="10972800" cy="5397500"/>
        </p:xfrm>
        <a:graphic>
          <a:graphicData uri="http://schemas.openxmlformats.org/presentationml/2006/ole">
            <mc:AlternateContent xmlns:mc="http://schemas.openxmlformats.org/markup-compatibility/2006">
              <mc:Choice xmlns:v="urn:schemas-microsoft-com:vml" Requires="v">
                <p:oleObj spid="_x0000_s127006" name="Document" r:id="rId3" imgW="11108690" imgH="5486400" progId="Word.Document.12">
                  <p:embed/>
                </p:oleObj>
              </mc:Choice>
              <mc:Fallback>
                <p:oleObj name="Document" r:id="rId3" imgW="11108690" imgH="5486400" progId="Word.Document.12">
                  <p:embed/>
                  <p:pic>
                    <p:nvPicPr>
                      <p:cNvPr id="0" name="对象 3"/>
                      <p:cNvPicPr/>
                      <p:nvPr/>
                    </p:nvPicPr>
                    <p:blipFill>
                      <a:blip r:embed="rId4"/>
                      <a:stretch>
                        <a:fillRect/>
                      </a:stretch>
                    </p:blipFill>
                    <p:spPr>
                      <a:xfrm>
                        <a:off x="345440" y="3240088"/>
                        <a:ext cx="10972800" cy="53975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609600" y="4970609"/>
          <a:ext cx="10972800" cy="5397500"/>
        </p:xfrm>
        <a:graphic>
          <a:graphicData uri="http://schemas.openxmlformats.org/presentationml/2006/ole">
            <mc:AlternateContent xmlns:mc="http://schemas.openxmlformats.org/markup-compatibility/2006">
              <mc:Choice xmlns:v="urn:schemas-microsoft-com:vml" Requires="v">
                <p:oleObj spid="_x0000_s127007" name="Document" r:id="rId5" imgW="11108690" imgH="5494020" progId="Word.Document.12">
                  <p:embed/>
                </p:oleObj>
              </mc:Choice>
              <mc:Fallback>
                <p:oleObj name="Document" r:id="rId5" imgW="11108690" imgH="5494020" progId="Word.Document.12">
                  <p:embed/>
                  <p:pic>
                    <p:nvPicPr>
                      <p:cNvPr id="0" name="对象 3"/>
                      <p:cNvPicPr/>
                      <p:nvPr/>
                    </p:nvPicPr>
                    <p:blipFill>
                      <a:blip r:embed="rId6"/>
                      <a:stretch>
                        <a:fillRect/>
                      </a:stretch>
                    </p:blipFill>
                    <p:spPr>
                      <a:xfrm>
                        <a:off x="609600" y="4970609"/>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09918" y="812324"/>
          <a:ext cx="10970895" cy="5767705"/>
        </p:xfrm>
        <a:graphic>
          <a:graphicData uri="http://schemas.openxmlformats.org/presentationml/2006/ole">
            <mc:AlternateContent xmlns:mc="http://schemas.openxmlformats.org/markup-compatibility/2006">
              <mc:Choice xmlns:v="urn:schemas-microsoft-com:vml" Requires="v">
                <p:oleObj spid="_x0000_s128016" name="Document" r:id="rId1" imgW="11106150" imgH="5854700" progId="Word.Document.12">
                  <p:embed/>
                </p:oleObj>
              </mc:Choice>
              <mc:Fallback>
                <p:oleObj name="Document" r:id="rId1" imgW="11106150" imgH="5854700" progId="Word.Document.12">
                  <p:embed/>
                  <p:pic>
                    <p:nvPicPr>
                      <p:cNvPr id="0" name="对象 3"/>
                      <p:cNvPicPr/>
                      <p:nvPr/>
                    </p:nvPicPr>
                    <p:blipFill>
                      <a:blip r:embed="rId2"/>
                      <a:stretch>
                        <a:fillRect/>
                      </a:stretch>
                    </p:blipFill>
                    <p:spPr>
                      <a:xfrm>
                        <a:off x="609918" y="812324"/>
                        <a:ext cx="10970895" cy="576770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274753" y="2422843"/>
          <a:ext cx="10970895" cy="4607560"/>
        </p:xfrm>
        <a:graphic>
          <a:graphicData uri="http://schemas.openxmlformats.org/presentationml/2006/ole">
            <mc:AlternateContent xmlns:mc="http://schemas.openxmlformats.org/markup-compatibility/2006">
              <mc:Choice xmlns:v="urn:schemas-microsoft-com:vml" Requires="v">
                <p:oleObj spid="_x0000_s129040" name="Document" r:id="rId1" imgW="11106150" imgH="4146550" progId="Word.Document.12">
                  <p:embed/>
                </p:oleObj>
              </mc:Choice>
              <mc:Fallback>
                <p:oleObj name="Document" r:id="rId1" imgW="11106150" imgH="4146550" progId="Word.Document.12">
                  <p:embed/>
                  <p:pic>
                    <p:nvPicPr>
                      <p:cNvPr id="0" name="对象 3"/>
                      <p:cNvPicPr/>
                      <p:nvPr/>
                    </p:nvPicPr>
                    <p:blipFill>
                      <a:blip r:embed="rId2"/>
                      <a:stretch>
                        <a:fillRect/>
                      </a:stretch>
                    </p:blipFill>
                    <p:spPr>
                      <a:xfrm>
                        <a:off x="6274753" y="2422843"/>
                        <a:ext cx="10970895" cy="4607560"/>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66675" y="1012190"/>
          <a:ext cx="7656195" cy="3766185"/>
        </p:xfrm>
        <a:graphic>
          <a:graphicData uri="http://schemas.openxmlformats.org/presentationml/2006/ole">
            <mc:AlternateContent xmlns:mc="http://schemas.openxmlformats.org/markup-compatibility/2006">
              <mc:Choice xmlns:v="urn:schemas-microsoft-com:vml" Requires="v">
                <p:oleObj spid="_x0000_s130064" name="Document" r:id="rId3" imgW="11108690" imgH="5698490" progId="Word.Document.12">
                  <p:embed/>
                </p:oleObj>
              </mc:Choice>
              <mc:Fallback>
                <p:oleObj name="Document" r:id="rId3" imgW="11108690" imgH="5698490" progId="Word.Document.12">
                  <p:embed/>
                  <p:pic>
                    <p:nvPicPr>
                      <p:cNvPr id="0" name="对象 3"/>
                      <p:cNvPicPr/>
                      <p:nvPr/>
                    </p:nvPicPr>
                    <p:blipFill>
                      <a:blip r:embed="rId4"/>
                      <a:stretch>
                        <a:fillRect/>
                      </a:stretch>
                    </p:blipFill>
                    <p:spPr>
                      <a:xfrm>
                        <a:off x="-66675" y="1012190"/>
                        <a:ext cx="7656195" cy="376618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47752" y="2767268"/>
            <a:ext cx="1420314" cy="1420314"/>
            <a:chOff x="5447752" y="2767268"/>
            <a:chExt cx="1420314" cy="1420314"/>
          </a:xfrm>
        </p:grpSpPr>
        <p:sp>
          <p:nvSpPr>
            <p:cNvPr id="3" name="椭圆 2"/>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旧字形 Normal" panose="020B0400000000000000" pitchFamily="34" charset="-128"/>
              </a:endParaRPr>
            </a:p>
          </p:txBody>
        </p:sp>
        <p:sp>
          <p:nvSpPr>
            <p:cNvPr id="4" name="文本框 3"/>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ea typeface="思源黑体旧字形 Normal" panose="020B0400000000000000" pitchFamily="34" charset="-128"/>
                </a:rPr>
                <a:t>6.2</a:t>
              </a:r>
              <a:endParaRPr lang="zh-CN" altLang="en-US" sz="4000" b="1" dirty="0">
                <a:solidFill>
                  <a:schemeClr val="bg1"/>
                </a:solidFill>
                <a:ea typeface="思源黑体旧字形 Normal" panose="020B0400000000000000" pitchFamily="34" charset="-128"/>
              </a:endParaRPr>
            </a:p>
          </p:txBody>
        </p:sp>
      </p:grpSp>
      <p:sp>
        <p:nvSpPr>
          <p:cNvPr id="5" name="文本框 4"/>
          <p:cNvSpPr txBox="1"/>
          <p:nvPr/>
        </p:nvSpPr>
        <p:spPr>
          <a:xfrm>
            <a:off x="3788935" y="4617348"/>
            <a:ext cx="4737947" cy="584775"/>
          </a:xfrm>
          <a:prstGeom prst="rect">
            <a:avLst/>
          </a:prstGeom>
          <a:noFill/>
        </p:spPr>
        <p:txBody>
          <a:bodyPr wrap="square" rtlCol="0">
            <a:spAutoFit/>
          </a:bodyPr>
          <a:lstStyle/>
          <a:p>
            <a:pPr algn="ctr"/>
            <a:r>
              <a:rPr lang="en-US" altLang="zh-CN" sz="3200" b="1" dirty="0" err="1">
                <a:latin typeface="微软雅黑" panose="020B0503020204020204" charset="-122"/>
                <a:ea typeface="微软雅黑" panose="020B0503020204020204" charset="-122"/>
                <a:sym typeface="+mn-ea"/>
              </a:rPr>
              <a:t>NetworkX</a:t>
            </a:r>
            <a:r>
              <a:rPr lang="zh-CN" altLang="en-US" sz="3200" b="1" dirty="0">
                <a:latin typeface="微软雅黑" panose="020B0503020204020204" charset="-122"/>
                <a:ea typeface="微软雅黑" panose="020B0503020204020204" charset="-122"/>
                <a:sym typeface="+mn-ea"/>
              </a:rPr>
              <a:t>简介</a:t>
            </a:r>
            <a:endParaRPr lang="zh-CN" altLang="en-US" sz="3200" b="1" dirty="0">
              <a:latin typeface="微软雅黑" panose="020B0503020204020204" charset="-122"/>
              <a:ea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33134"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1.</a:t>
            </a:r>
            <a:r>
              <a:rPr lang="zh-CN" altLang="en-US" dirty="0"/>
              <a:t>图的生成</a:t>
            </a:r>
            <a:endParaRPr lang="zh-CN" altLang="en-US" dirty="0"/>
          </a:p>
        </p:txBody>
      </p:sp>
      <p:graphicFrame>
        <p:nvGraphicFramePr>
          <p:cNvPr id="3" name="对象 2"/>
          <p:cNvGraphicFramePr>
            <a:graphicFrameLocks noChangeAspect="1"/>
          </p:cNvGraphicFramePr>
          <p:nvPr/>
        </p:nvGraphicFramePr>
        <p:xfrm>
          <a:off x="609600" y="1644894"/>
          <a:ext cx="10972800" cy="5395913"/>
        </p:xfrm>
        <a:graphic>
          <a:graphicData uri="http://schemas.openxmlformats.org/presentationml/2006/ole">
            <mc:AlternateContent xmlns:mc="http://schemas.openxmlformats.org/markup-compatibility/2006">
              <mc:Choice xmlns:v="urn:schemas-microsoft-com:vml" Requires="v">
                <p:oleObj spid="_x0000_s46098"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609600" y="1644894"/>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9487"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24827" y="3738563"/>
          <a:ext cx="10972800" cy="5397500"/>
        </p:xfrm>
        <a:graphic>
          <a:graphicData uri="http://schemas.openxmlformats.org/presentationml/2006/ole">
            <mc:AlternateContent xmlns:mc="http://schemas.openxmlformats.org/markup-compatibility/2006">
              <mc:Choice xmlns:v="urn:schemas-microsoft-com:vml" Requires="v">
                <p:oleObj spid="_x0000_s19488" name="Document" r:id="rId3" imgW="11108690" imgH="5486400" progId="Word.Document.12">
                  <p:embed/>
                </p:oleObj>
              </mc:Choice>
              <mc:Fallback>
                <p:oleObj name="Document" r:id="rId3" imgW="11108690" imgH="5486400" progId="Word.Document.12">
                  <p:embed/>
                  <p:pic>
                    <p:nvPicPr>
                      <p:cNvPr id="0" name="对象 3"/>
                      <p:cNvPicPr/>
                      <p:nvPr/>
                    </p:nvPicPr>
                    <p:blipFill>
                      <a:blip r:embed="rId4"/>
                      <a:stretch>
                        <a:fillRect/>
                      </a:stretch>
                    </p:blipFill>
                    <p:spPr>
                      <a:xfrm>
                        <a:off x="324827" y="3738563"/>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ex6_3.py</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networkx</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pylab</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nx.cubical_graph</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生成一个</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3</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正则图</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plt.subplot</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(121)        #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激活</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1</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号子窗口</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nx.draw</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with_labels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=True)</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plt.subplot</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(122)</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s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v'+str</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for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range(1,9)]</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s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dict</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(zip(range(8), s))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构造顶点标注的字符字典</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nx.draw</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G,pos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nx.circular_layout</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labels=s,</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node_color</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='y',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node_shape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edge_color</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='b')</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plt.show</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t>        </a:t>
            </a:r>
            <a:r>
              <a:rPr lang="zh-CN" altLang="zh-CN" b="1" dirty="0"/>
              <a:t>图论是近三十年来发展非常活跃的一个数学分支。大量的最优化问题都可以抽象成网络模型结构来加以解释、描述和求解。它在建模时，具有直观、易理解、适应性强等特点，已广泛应用于管理科学、物理学、化学、计算机科学、信息论、控制论、社会科学（心理学、教育学等）以及军事科学等领域。一些实际网络，如运输网、电话网、电力网、计算机局域网等，都可以用图的理论加以描述和分析，并借助于计算机算法直接求解。这一理论与线性规划、整数规划等优化理论和方法相互渗透，促进了图论方法在实际问题建模中的应用。</a:t>
            </a:r>
            <a:endParaRPr lang="zh-CN" altLang="zh-CN" b="1" dirty="0"/>
          </a:p>
          <a:p>
            <a:pPr algn="just"/>
            <a:endParaRPr lang="zh-CN" altLang="zh-CN" b="1" dirty="0"/>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34158" name="Document" r:id="rId1" imgW="11108690" imgH="5576570" progId="Word.Document.12">
                  <p:embed/>
                </p:oleObj>
              </mc:Choice>
              <mc:Fallback>
                <p:oleObj name="Document" r:id="rId1" imgW="11108690" imgH="557657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414962"/>
        </p:xfrm>
        <a:graphic>
          <a:graphicData uri="http://schemas.openxmlformats.org/presentationml/2006/ole">
            <mc:AlternateContent xmlns:mc="http://schemas.openxmlformats.org/markup-compatibility/2006">
              <mc:Choice xmlns:v="urn:schemas-microsoft-com:vml" Requires="v">
                <p:oleObj spid="_x0000_s135182" name="Document" r:id="rId1" imgW="11108690" imgH="5494020" progId="Word.Document.12">
                  <p:embed/>
                </p:oleObj>
              </mc:Choice>
              <mc:Fallback>
                <p:oleObj name="Document" r:id="rId1" imgW="11108690" imgH="5494020" progId="Word.Document.12">
                  <p:embed/>
                  <p:pic>
                    <p:nvPicPr>
                      <p:cNvPr id="0" name="对象 3"/>
                      <p:cNvPicPr/>
                      <p:nvPr/>
                    </p:nvPicPr>
                    <p:blipFill>
                      <a:blip r:embed="rId2"/>
                      <a:stretch>
                        <a:fillRect/>
                      </a:stretch>
                    </p:blipFill>
                    <p:spPr>
                      <a:xfrm>
                        <a:off x="717550" y="1039813"/>
                        <a:ext cx="10972800" cy="541496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36206"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2.</a:t>
            </a:r>
            <a:r>
              <a:rPr lang="zh-CN" altLang="en-US" dirty="0"/>
              <a:t>数据存储结构</a:t>
            </a:r>
            <a:endParaRPr lang="zh-CN" altLang="en-US" dirty="0"/>
          </a:p>
        </p:txBody>
      </p:sp>
      <p:graphicFrame>
        <p:nvGraphicFramePr>
          <p:cNvPr id="3" name="对象 2"/>
          <p:cNvGraphicFramePr>
            <a:graphicFrameLocks noChangeAspect="1"/>
          </p:cNvGraphicFramePr>
          <p:nvPr/>
        </p:nvGraphicFramePr>
        <p:xfrm>
          <a:off x="538163" y="1201738"/>
          <a:ext cx="10972800" cy="5395912"/>
        </p:xfrm>
        <a:graphic>
          <a:graphicData uri="http://schemas.openxmlformats.org/presentationml/2006/ole">
            <mc:AlternateContent xmlns:mc="http://schemas.openxmlformats.org/markup-compatibility/2006">
              <mc:Choice xmlns:v="urn:schemas-microsoft-com:vml" Requires="v">
                <p:oleObj spid="_x0000_s47122" name="Document" r:id="rId1" imgW="11108690" imgH="5486400" progId="Word.Document.12">
                  <p:embed/>
                </p:oleObj>
              </mc:Choice>
              <mc:Fallback>
                <p:oleObj name="Document" r:id="rId1" imgW="11108690" imgH="5486400" progId="Word.Document.12">
                  <p:embed/>
                  <p:pic>
                    <p:nvPicPr>
                      <p:cNvPr id="0" name="对象 2"/>
                      <p:cNvPicPr/>
                      <p:nvPr/>
                    </p:nvPicPr>
                    <p:blipFill>
                      <a:blip r:embed="rId2"/>
                      <a:stretch>
                        <a:fillRect/>
                      </a:stretch>
                    </p:blipFill>
                    <p:spPr>
                      <a:xfrm>
                        <a:off x="538163" y="1201738"/>
                        <a:ext cx="10972800" cy="539591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0" y="899136"/>
          <a:ext cx="10972800" cy="5397500"/>
        </p:xfrm>
        <a:graphic>
          <a:graphicData uri="http://schemas.openxmlformats.org/presentationml/2006/ole">
            <mc:AlternateContent xmlns:mc="http://schemas.openxmlformats.org/markup-compatibility/2006">
              <mc:Choice xmlns:v="urn:schemas-microsoft-com:vml" Requires="v">
                <p:oleObj spid="_x0000_s137230"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0" y="899136"/>
                        <a:ext cx="10972800" cy="5397500"/>
                      </a:xfrm>
                      <a:prstGeom prst="rect">
                        <a:avLst/>
                      </a:prstGeom>
                    </p:spPr>
                  </p:pic>
                </p:oleObj>
              </mc:Fallback>
            </mc:AlternateContent>
          </a:graphicData>
        </a:graphic>
      </p:graphicFrame>
      <p:sp>
        <p:nvSpPr>
          <p:cNvPr id="2" name="文本占位符 1"/>
          <p:cNvSpPr>
            <a:spLocks noGrp="1"/>
          </p:cNvSpPr>
          <p:nvPr>
            <p:ph type="body" sz="quarter" idx="10"/>
          </p:nvPr>
        </p:nvSpPr>
        <p:spPr>
          <a:xfrm>
            <a:off x="677496" y="1605573"/>
            <a:ext cx="11236325" cy="5446713"/>
          </a:xfrm>
        </p:spPr>
        <p:txBody>
          <a:bodyPr/>
          <a:lstStyle/>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ex6_4.py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networkx</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pylab</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G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nx.Graph</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G.add_node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添加编号为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的一个顶点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G.add_nodes_from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'B'])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从列表中添加多个顶点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G.add_edge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'B')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添加顶点</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之间的一条边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G.add_edge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 2, weight=0.5)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添加顶点</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之间权重为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0.5</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的一条边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 = [('A','B',0.3),('B','C',0.9),('A','C',0.5),('C','D',1.2)]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G.add_weighted_edges_from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从列表中添加多条赋权边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G.adj</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显示图的邻接表的字典数据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print(list(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G.adjacency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显示图的邻接表的列表数据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3" name="文本框 2"/>
          <p:cNvSpPr txBox="1"/>
          <p:nvPr/>
        </p:nvSpPr>
        <p:spPr>
          <a:xfrm>
            <a:off x="6743700" y="720725"/>
            <a:ext cx="5448300" cy="3692525"/>
          </a:xfrm>
          <a:prstGeom prst="rect">
            <a:avLst/>
          </a:prstGeom>
          <a:noFill/>
        </p:spPr>
        <p:txBody>
          <a:bodyPr wrap="square" rtlCol="0" anchor="t">
            <a:spAutoFit/>
          </a:bodyPr>
          <a:p>
            <a:r>
              <a:rPr lang="zh-CN" altLang="en-US"/>
              <a:t>运行结果：</a:t>
            </a:r>
            <a:endParaRPr lang="zh-CN" altLang="en-US"/>
          </a:p>
          <a:p>
            <a:endParaRPr lang="zh-CN" altLang="en-US"/>
          </a:p>
          <a:p>
            <a:r>
              <a:rPr lang="zh-CN" altLang="en-US"/>
              <a:t>{1: {2: {'weight': 0.5}}, 'A': {'B': {'weight': 0.3}, 'C': {'weight': 0.5}}, 'B': {'A': {'weight': 0.3}, 'C': {'weight': 0.9}}, 2: {1: {'weight': 0.5}}, 'C': {'B': {'weight': 0.9}, 'A': {'weight': 0.5}, 'D': {'weight': 1.2}}, 'D': {'C': {'weight': 1.2}}}</a:t>
            </a:r>
            <a:endParaRPr lang="zh-CN" altLang="en-US"/>
          </a:p>
          <a:p>
            <a:endParaRPr lang="zh-CN" altLang="en-US"/>
          </a:p>
          <a:p>
            <a:r>
              <a:rPr lang="zh-CN" altLang="en-US"/>
              <a:t>[(1, {2: {'weight': 0.5}}), ('A', {'B': {'weight': 0.3}, 'C': {'weight': 0.5}}), ('B', {'A': {'weight': 0.3}, 'C': {'weight': 0.9}}), (2, {1: {'weight': 0.5}}), ('C', {'B': {'weight': 0.9}, 'A': {'weight': 0.5}, 'D': {'weight': 1.2}}), ('D', {'C': {'weight': 1.2}})]</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0" y="896938"/>
          <a:ext cx="10972800" cy="5414962"/>
        </p:xfrm>
        <a:graphic>
          <a:graphicData uri="http://schemas.openxmlformats.org/presentationml/2006/ole">
            <mc:AlternateContent xmlns:mc="http://schemas.openxmlformats.org/markup-compatibility/2006">
              <mc:Choice xmlns:v="urn:schemas-microsoft-com:vml" Requires="v">
                <p:oleObj spid="_x0000_s138254" name="Document" r:id="rId1" imgW="11108690" imgH="5494020" progId="Word.Document.12">
                  <p:embed/>
                </p:oleObj>
              </mc:Choice>
              <mc:Fallback>
                <p:oleObj name="Document" r:id="rId1" imgW="11108690" imgH="5494020" progId="Word.Document.12">
                  <p:embed/>
                  <p:pic>
                    <p:nvPicPr>
                      <p:cNvPr id="0" name="对象 3"/>
                      <p:cNvPicPr/>
                      <p:nvPr/>
                    </p:nvPicPr>
                    <p:blipFill>
                      <a:blip r:embed="rId2"/>
                      <a:stretch>
                        <a:fillRect/>
                      </a:stretch>
                    </p:blipFill>
                    <p:spPr>
                      <a:xfrm>
                        <a:off x="0" y="896938"/>
                        <a:ext cx="10972800" cy="5414962"/>
                      </a:xfrm>
                      <a:prstGeom prst="rect">
                        <a:avLst/>
                      </a:prstGeom>
                    </p:spPr>
                  </p:pic>
                </p:oleObj>
              </mc:Fallback>
            </mc:AlternateContent>
          </a:graphicData>
        </a:graphic>
      </p:graphicFrame>
      <p:sp>
        <p:nvSpPr>
          <p:cNvPr id="2" name="文本占位符 1"/>
          <p:cNvSpPr>
            <a:spLocks noGrp="1"/>
          </p:cNvSpPr>
          <p:nvPr>
            <p:ph type="body" sz="quarter" idx="10"/>
          </p:nvPr>
        </p:nvSpPr>
        <p:spPr>
          <a:xfrm>
            <a:off x="677496" y="1605573"/>
            <a:ext cx="11236325" cy="5446713"/>
          </a:xfrm>
        </p:spPr>
        <p:txBody>
          <a:bodyPr/>
          <a:lstStyle/>
          <a:p>
            <a:r>
              <a:rPr lang="en-US" altLang="zh-CN" sz="2000" b="1" dirty="0"/>
              <a:t>#</a:t>
            </a:r>
            <a:r>
              <a:rPr lang="zh-CN" altLang="zh-CN" sz="2000" b="1" dirty="0"/>
              <a:t>程序文件</a:t>
            </a:r>
            <a:r>
              <a:rPr lang="en-US" altLang="zh-CN" sz="2000" b="1" dirty="0"/>
              <a:t>ex6_5.py</a:t>
            </a:r>
            <a:endParaRPr lang="zh-CN" altLang="zh-CN" sz="2000" dirty="0"/>
          </a:p>
          <a:p>
            <a:r>
              <a:rPr lang="en-US" altLang="zh-CN" sz="2000" b="1" dirty="0"/>
              <a:t>import </a:t>
            </a:r>
            <a:r>
              <a:rPr lang="en-US" altLang="zh-CN" sz="2000" b="1" dirty="0" err="1"/>
              <a:t>networkx</a:t>
            </a:r>
            <a:r>
              <a:rPr lang="en-US" altLang="zh-CN" sz="2000" b="1" dirty="0"/>
              <a:t> as </a:t>
            </a:r>
            <a:r>
              <a:rPr lang="en-US" altLang="zh-CN" sz="2000" b="1" dirty="0" err="1"/>
              <a:t>nx</a:t>
            </a:r>
            <a:endParaRPr lang="zh-CN" altLang="zh-CN" sz="2000" dirty="0"/>
          </a:p>
          <a:p>
            <a:r>
              <a:rPr lang="en-US" altLang="zh-CN" sz="2000" b="1" dirty="0"/>
              <a:t>import </a:t>
            </a:r>
            <a:r>
              <a:rPr lang="en-US" altLang="zh-CN" sz="2000" b="1" dirty="0" err="1"/>
              <a:t>pylab</a:t>
            </a:r>
            <a:r>
              <a:rPr lang="en-US" altLang="zh-CN" sz="2000" b="1" dirty="0"/>
              <a:t> as </a:t>
            </a:r>
            <a:r>
              <a:rPr lang="en-US" altLang="zh-CN" sz="2000" b="1" dirty="0" err="1"/>
              <a:t>plt</a:t>
            </a:r>
            <a:endParaRPr lang="zh-CN" altLang="zh-CN" sz="2000" dirty="0"/>
          </a:p>
          <a:p>
            <a:r>
              <a:rPr lang="en-US" altLang="zh-CN" sz="2000" b="1" dirty="0"/>
              <a:t> </a:t>
            </a:r>
            <a:endParaRPr lang="zh-CN" altLang="zh-CN" sz="2000" dirty="0"/>
          </a:p>
          <a:p>
            <a:r>
              <a:rPr lang="en-US" altLang="zh-CN" sz="2000" b="1" dirty="0"/>
              <a:t>G=</a:t>
            </a:r>
            <a:r>
              <a:rPr lang="en-US" altLang="zh-CN" sz="2000" b="1" dirty="0" err="1"/>
              <a:t>nx.DiGraph</a:t>
            </a:r>
            <a:r>
              <a:rPr lang="en-US" altLang="zh-CN" sz="2000" b="1" dirty="0"/>
              <a:t>()</a:t>
            </a:r>
            <a:endParaRPr lang="zh-CN" altLang="zh-CN" sz="2000" dirty="0"/>
          </a:p>
          <a:p>
            <a:r>
              <a:rPr lang="en-US" altLang="zh-CN" sz="2000" b="1" dirty="0"/>
              <a:t>List=[(1,2),(1,3),(2,3),(3,2),(3,5),(4,2),(4,6),</a:t>
            </a:r>
            <a:endParaRPr lang="zh-CN" altLang="zh-CN" sz="2000" dirty="0"/>
          </a:p>
          <a:p>
            <a:r>
              <a:rPr lang="en-US" altLang="zh-CN" sz="2000" b="1" dirty="0"/>
              <a:t>      (5,2),(5,4),(6,5)]</a:t>
            </a:r>
            <a:endParaRPr lang="zh-CN" altLang="zh-CN" sz="2000" dirty="0"/>
          </a:p>
          <a:p>
            <a:r>
              <a:rPr lang="en-US" altLang="zh-CN" sz="2000" b="1" dirty="0" err="1"/>
              <a:t>G.add_nodes_from</a:t>
            </a:r>
            <a:r>
              <a:rPr lang="en-US" altLang="zh-CN" sz="2000" b="1" dirty="0"/>
              <a:t>(range(1,7))</a:t>
            </a:r>
            <a:endParaRPr lang="zh-CN" altLang="zh-CN" sz="2000" dirty="0"/>
          </a:p>
          <a:p>
            <a:r>
              <a:rPr lang="en-US" altLang="zh-CN" sz="2000" b="1" dirty="0" err="1"/>
              <a:t>G.add_edges_from</a:t>
            </a:r>
            <a:r>
              <a:rPr lang="en-US" altLang="zh-CN" sz="2000" b="1" dirty="0"/>
              <a:t>(List)</a:t>
            </a:r>
            <a:endParaRPr lang="zh-CN" altLang="zh-CN" sz="2000" dirty="0"/>
          </a:p>
          <a:p>
            <a:r>
              <a:rPr lang="en-US" altLang="zh-CN" sz="2000" b="1" dirty="0" err="1"/>
              <a:t>plt.rc</a:t>
            </a:r>
            <a:r>
              <a:rPr lang="en-US" altLang="zh-CN" sz="2000" b="1" dirty="0"/>
              <a:t>('</a:t>
            </a:r>
            <a:r>
              <a:rPr lang="en-US" altLang="zh-CN" sz="2000" b="1" dirty="0" err="1"/>
              <a:t>font',size</a:t>
            </a:r>
            <a:r>
              <a:rPr lang="en-US" altLang="zh-CN" sz="2000" b="1" dirty="0"/>
              <a:t>=16)</a:t>
            </a:r>
            <a:endParaRPr lang="zh-CN" altLang="zh-CN" sz="2000" dirty="0"/>
          </a:p>
          <a:p>
            <a:r>
              <a:rPr lang="en-US" altLang="zh-CN" sz="2000" b="1" dirty="0"/>
              <a:t>pos=</a:t>
            </a:r>
            <a:r>
              <a:rPr lang="en-US" altLang="zh-CN" sz="2000" b="1" dirty="0" err="1"/>
              <a:t>nx.shell_layout</a:t>
            </a:r>
            <a:r>
              <a:rPr lang="en-US" altLang="zh-CN" sz="2000" b="1" dirty="0"/>
              <a:t>(G) </a:t>
            </a:r>
            <a:endParaRPr lang="zh-CN" altLang="zh-CN" sz="2000" dirty="0"/>
          </a:p>
          <a:p>
            <a:r>
              <a:rPr lang="en-US" altLang="zh-CN" sz="2000" b="1" dirty="0" err="1"/>
              <a:t>nx.draw</a:t>
            </a:r>
            <a:r>
              <a:rPr lang="en-US" altLang="zh-CN" sz="2000" b="1" dirty="0"/>
              <a:t>(</a:t>
            </a:r>
            <a:r>
              <a:rPr lang="en-US" altLang="zh-CN" sz="2000" b="1" dirty="0" err="1"/>
              <a:t>G,pos,with_labels</a:t>
            </a:r>
            <a:r>
              <a:rPr lang="en-US" altLang="zh-CN" sz="2000" b="1" dirty="0"/>
              <a:t>=True, </a:t>
            </a:r>
            <a:r>
              <a:rPr lang="en-US" altLang="zh-CN" sz="2000" b="1" dirty="0" err="1"/>
              <a:t>font_weight</a:t>
            </a:r>
            <a:r>
              <a:rPr lang="en-US" altLang="zh-CN" sz="2000" b="1" dirty="0"/>
              <a:t>='bold', </a:t>
            </a:r>
            <a:r>
              <a:rPr lang="en-US" altLang="zh-CN" sz="2000" b="1" dirty="0" err="1"/>
              <a:t>node_color</a:t>
            </a:r>
            <a:r>
              <a:rPr lang="en-US" altLang="zh-CN" sz="2000" b="1" dirty="0"/>
              <a:t>='y')</a:t>
            </a:r>
            <a:endParaRPr lang="zh-CN" altLang="zh-CN" sz="2000" dirty="0"/>
          </a:p>
          <a:p>
            <a:r>
              <a:rPr lang="en-US" altLang="zh-CN" sz="2000" b="1" dirty="0"/>
              <a:t>W = </a:t>
            </a:r>
            <a:r>
              <a:rPr lang="en-US" altLang="zh-CN" sz="2000" b="1" dirty="0" err="1">
                <a:solidFill>
                  <a:srgbClr val="0070C0"/>
                </a:solidFill>
              </a:rPr>
              <a:t>nx.to_numpy_matrix</a:t>
            </a:r>
            <a:r>
              <a:rPr lang="en-US" altLang="zh-CN" sz="2000" b="1" dirty="0">
                <a:solidFill>
                  <a:srgbClr val="0070C0"/>
                </a:solidFill>
              </a:rPr>
              <a:t>(G)</a:t>
            </a:r>
            <a:r>
              <a:rPr lang="en-US" altLang="zh-CN" sz="2000" b="1" dirty="0"/>
              <a:t>   #</a:t>
            </a:r>
            <a:r>
              <a:rPr lang="zh-CN" altLang="zh-CN" sz="2000" b="1" dirty="0"/>
              <a:t>从图</a:t>
            </a:r>
            <a:r>
              <a:rPr lang="en-US" altLang="zh-CN" sz="2000" b="1" dirty="0"/>
              <a:t>G</a:t>
            </a:r>
            <a:r>
              <a:rPr lang="zh-CN" altLang="zh-CN" sz="2000" b="1" dirty="0"/>
              <a:t>导出邻接矩阵</a:t>
            </a:r>
            <a:r>
              <a:rPr lang="en-US" altLang="zh-CN" sz="2000" b="1" dirty="0"/>
              <a:t> </a:t>
            </a:r>
            <a:r>
              <a:rPr lang="zh-CN" altLang="en-US" sz="2000" b="1" dirty="0"/>
              <a:t>改为</a:t>
            </a:r>
            <a:r>
              <a:rPr lang="en-US" altLang="zh-CN" sz="2000" b="1" dirty="0">
                <a:solidFill>
                  <a:srgbClr val="0070C0"/>
                </a:solidFill>
              </a:rPr>
              <a:t> nx.linalg.graphmatrix.adjacency_matrix(G)</a:t>
            </a:r>
            <a:r>
              <a:rPr lang="en-US" altLang="zh-CN" sz="2000" b="1" dirty="0"/>
              <a:t> </a:t>
            </a:r>
            <a:r>
              <a:rPr lang="en-US" altLang="zh-CN" sz="2000" b="1" dirty="0">
                <a:solidFill>
                  <a:srgbClr val="0070C0"/>
                </a:solidFill>
              </a:rPr>
              <a:t>仅为参考，根据报错自己调整</a:t>
            </a:r>
            <a:endParaRPr lang="en-US" altLang="zh-CN" sz="2000" b="1" dirty="0">
              <a:solidFill>
                <a:srgbClr val="0070C0"/>
              </a:solidFill>
            </a:endParaRPr>
          </a:p>
          <a:p>
            <a:r>
              <a:rPr lang="en-US" altLang="zh-CN" sz="2000" b="1" dirty="0"/>
              <a:t>print(W); </a:t>
            </a:r>
            <a:r>
              <a:rPr lang="en-US" altLang="zh-CN" sz="2000" b="1" dirty="0" err="1"/>
              <a:t>plt.show</a:t>
            </a:r>
            <a:r>
              <a:rPr lang="en-US" altLang="zh-CN" sz="2000" b="1" dirty="0"/>
              <a:t>()</a:t>
            </a:r>
            <a:endParaRPr lang="zh-CN" altLang="zh-CN" sz="2000" dirty="0"/>
          </a:p>
        </p:txBody>
      </p:sp>
      <p:graphicFrame>
        <p:nvGraphicFramePr>
          <p:cNvPr id="3" name="对象 2"/>
          <p:cNvGraphicFramePr>
            <a:graphicFrameLocks noChangeAspect="1"/>
          </p:cNvGraphicFramePr>
          <p:nvPr/>
        </p:nvGraphicFramePr>
        <p:xfrm>
          <a:off x="5113020" y="1319530"/>
          <a:ext cx="7656195" cy="3766185"/>
        </p:xfrm>
        <a:graphic>
          <a:graphicData uri="http://schemas.openxmlformats.org/presentationml/2006/ole">
            <mc:AlternateContent xmlns:mc="http://schemas.openxmlformats.org/markup-compatibility/2006">
              <mc:Choice xmlns:v="urn:schemas-microsoft-com:vml" Requires="v">
                <p:oleObj spid="_x0000_s130064" name="Document" r:id="rId3" imgW="11108690" imgH="5698490" progId="Word.Document.12">
                  <p:embed/>
                </p:oleObj>
              </mc:Choice>
              <mc:Fallback>
                <p:oleObj name="Document" r:id="rId3" imgW="11108690" imgH="5698490" progId="Word.Document.12">
                  <p:embed/>
                  <p:pic>
                    <p:nvPicPr>
                      <p:cNvPr id="0" name="对象 3"/>
                      <p:cNvPicPr/>
                      <p:nvPr/>
                    </p:nvPicPr>
                    <p:blipFill>
                      <a:blip r:embed="rId4"/>
                      <a:stretch>
                        <a:fillRect/>
                      </a:stretch>
                    </p:blipFill>
                    <p:spPr>
                      <a:xfrm>
                        <a:off x="5113020" y="1319530"/>
                        <a:ext cx="7656195" cy="376618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522912"/>
        </p:xfrm>
        <a:graphic>
          <a:graphicData uri="http://schemas.openxmlformats.org/presentationml/2006/ole">
            <mc:AlternateContent xmlns:mc="http://schemas.openxmlformats.org/markup-compatibility/2006">
              <mc:Choice xmlns:v="urn:schemas-microsoft-com:vml" Requires="v">
                <p:oleObj spid="_x0000_s139278" name="Document" r:id="rId1" imgW="11108690" imgH="5612765" progId="Word.Document.12">
                  <p:embed/>
                </p:oleObj>
              </mc:Choice>
              <mc:Fallback>
                <p:oleObj name="Document" r:id="rId1" imgW="11108690" imgH="5612765" progId="Word.Document.12">
                  <p:embed/>
                  <p:pic>
                    <p:nvPicPr>
                      <p:cNvPr id="0" name="对象 3"/>
                      <p:cNvPicPr/>
                      <p:nvPr/>
                    </p:nvPicPr>
                    <p:blipFill>
                      <a:blip r:embed="rId2"/>
                      <a:stretch>
                        <a:fillRect/>
                      </a:stretch>
                    </p:blipFill>
                    <p:spPr>
                      <a:xfrm>
                        <a:off x="717550" y="1039813"/>
                        <a:ext cx="10972800" cy="552291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3.</a:t>
            </a:r>
            <a:r>
              <a:rPr lang="zh-CN" altLang="en-US" dirty="0"/>
              <a:t> 图数据的导出</a:t>
            </a:r>
            <a:endParaRPr lang="zh-CN" altLang="en-US" dirty="0"/>
          </a:p>
        </p:txBody>
      </p:sp>
      <p:graphicFrame>
        <p:nvGraphicFramePr>
          <p:cNvPr id="3" name="对象 2"/>
          <p:cNvGraphicFramePr>
            <a:graphicFrameLocks noChangeAspect="1"/>
          </p:cNvGraphicFramePr>
          <p:nvPr/>
        </p:nvGraphicFramePr>
        <p:xfrm>
          <a:off x="355950" y="1676522"/>
          <a:ext cx="10972800" cy="5395912"/>
        </p:xfrm>
        <a:graphic>
          <a:graphicData uri="http://schemas.openxmlformats.org/presentationml/2006/ole">
            <mc:AlternateContent xmlns:mc="http://schemas.openxmlformats.org/markup-compatibility/2006">
              <mc:Choice xmlns:v="urn:schemas-microsoft-com:vml" Requires="v">
                <p:oleObj spid="_x0000_s49182" name="Document" r:id="rId1" imgW="11108690" imgH="5486400" progId="Word.Document.12">
                  <p:embed/>
                </p:oleObj>
              </mc:Choice>
              <mc:Fallback>
                <p:oleObj name="Document" r:id="rId1" imgW="11108690" imgH="5486400" progId="Word.Document.12">
                  <p:embed/>
                  <p:pic>
                    <p:nvPicPr>
                      <p:cNvPr id="0" name="对象 2"/>
                      <p:cNvPicPr/>
                      <p:nvPr/>
                    </p:nvPicPr>
                    <p:blipFill>
                      <a:blip r:embed="rId2"/>
                      <a:stretch>
                        <a:fillRect/>
                      </a:stretch>
                    </p:blipFill>
                    <p:spPr>
                      <a:xfrm>
                        <a:off x="355950" y="1676522"/>
                        <a:ext cx="10972800" cy="5395912"/>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58775" y="3765550"/>
          <a:ext cx="10972800" cy="5414963"/>
        </p:xfrm>
        <a:graphic>
          <a:graphicData uri="http://schemas.openxmlformats.org/presentationml/2006/ole">
            <mc:AlternateContent xmlns:mc="http://schemas.openxmlformats.org/markup-compatibility/2006">
              <mc:Choice xmlns:v="urn:schemas-microsoft-com:vml" Requires="v">
                <p:oleObj spid="_x0000_s49183" name="Document" r:id="rId3" imgW="11108690" imgH="5494020" progId="Word.Document.12">
                  <p:embed/>
                </p:oleObj>
              </mc:Choice>
              <mc:Fallback>
                <p:oleObj name="Document" r:id="rId3" imgW="11108690" imgH="5494020" progId="Word.Document.12">
                  <p:embed/>
                  <p:pic>
                    <p:nvPicPr>
                      <p:cNvPr id="0" name="对象 2"/>
                      <p:cNvPicPr/>
                      <p:nvPr/>
                    </p:nvPicPr>
                    <p:blipFill>
                      <a:blip r:embed="rId4"/>
                      <a:stretch>
                        <a:fillRect/>
                      </a:stretch>
                    </p:blipFill>
                    <p:spPr>
                      <a:xfrm>
                        <a:off x="358775" y="3765550"/>
                        <a:ext cx="10972800" cy="5414963"/>
                      </a:xfrm>
                      <a:prstGeom prst="rect">
                        <a:avLst/>
                      </a:prstGeom>
                    </p:spPr>
                  </p:pic>
                </p:oleObj>
              </mc:Fallback>
            </mc:AlternateContent>
          </a:graphicData>
        </a:graphic>
      </p:graphicFrame>
      <p:graphicFrame>
        <p:nvGraphicFramePr>
          <p:cNvPr id="4" name="对象 -2147482623"/>
          <p:cNvGraphicFramePr>
            <a:graphicFrameLocks noChangeAspect="1"/>
          </p:cNvGraphicFramePr>
          <p:nvPr/>
        </p:nvGraphicFramePr>
        <p:xfrm>
          <a:off x="5196205" y="4625975"/>
          <a:ext cx="2743200" cy="2133600"/>
        </p:xfrm>
        <a:graphic>
          <a:graphicData uri="http://schemas.openxmlformats.org/presentationml/2006/ole">
            <mc:AlternateContent xmlns:mc="http://schemas.openxmlformats.org/markup-compatibility/2006">
              <mc:Choice xmlns:v="urn:schemas-microsoft-com:vml" Requires="v">
                <p:oleObj spid="_x0000_s3076" name="" r:id="rId5" imgW="2459990" imgH="1906270" progId="Visio.Drawing.11">
                  <p:embed/>
                </p:oleObj>
              </mc:Choice>
              <mc:Fallback>
                <p:oleObj name="" r:id="rId5" imgW="2459990" imgH="1906270" progId="Visio.Drawing.11">
                  <p:embed/>
                  <p:pic>
                    <p:nvPicPr>
                      <p:cNvPr id="0" name="图片 3075"/>
                      <p:cNvPicPr/>
                      <p:nvPr/>
                    </p:nvPicPr>
                    <p:blipFill>
                      <a:blip r:embed="rId6"/>
                      <a:stretch>
                        <a:fillRect/>
                      </a:stretch>
                    </p:blipFill>
                    <p:spPr>
                      <a:xfrm>
                        <a:off x="5196205" y="4625975"/>
                        <a:ext cx="2743200" cy="2133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586" y="705643"/>
            <a:ext cx="11236325" cy="6855742"/>
          </a:xfrm>
        </p:spPr>
        <p:txBody>
          <a:bodyPr/>
          <a:lstStyle/>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ex6_6.py</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networkx</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pylab</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G=</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nx.Graph</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List=[(1, 3, 10), (1, 4, 60), (2, 3, 5),</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      (2, 4, 20), (3, 4, 1)]</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G.add_nodes_from</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(range(1,5))</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G.add_weighted_edges_from</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(List)</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W1 =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nx.to_numpy_matrix</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(G)   #</a:t>
            </a:r>
            <a:r>
              <a:rPr lang="zh-CN"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从图</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G</a:t>
            </a:r>
            <a:r>
              <a:rPr lang="zh-CN"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导出权重邻接矩阵</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W2 =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nx.get_edge_attributes</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(G, 'weight')  #</a:t>
            </a:r>
            <a:r>
              <a:rPr lang="zh-CN"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导出赋权边的字典数据</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pos=</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nx.spring_layout</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(G) </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nx.draw</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G,pos,with_labels</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=True,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font_weight</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='bold')</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nx.draw_networkx_edge_labels</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G,pos</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font_size</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=13,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edge_labels</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=W2)</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邻接矩阵为：</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\n', W1); print('</a:t>
            </a:r>
            <a:r>
              <a:rPr lang="zh-CN"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邻接表字典为：</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\n',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G.adj</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邻接表列表为：</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\n', list(</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G.adjacency</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列表字典为：</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\n',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nx.to_dict_of_lists</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(G))</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np.savetxt</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('data6_6.txt', </a:t>
            </a:r>
            <a:r>
              <a:rPr lang="en-US" altLang="zh-CN" sz="1700" b="1" kern="100" dirty="0">
                <a:solidFill>
                  <a:srgbClr val="FF0000"/>
                </a:solidFill>
                <a:effectLst/>
                <a:latin typeface="Times New Roman" panose="02020603050405020304" pitchFamily="18" charset="0"/>
                <a:ea typeface="华文中宋" panose="02010600040101010101" pitchFamily="2" charset="-122"/>
                <a:cs typeface="Times New Roman" panose="02020603050405020304" pitchFamily="18" charset="0"/>
              </a:rPr>
              <a:t>W1,</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700" b="1" kern="100" dirty="0" err="1">
                <a:effectLst/>
                <a:latin typeface="Times New Roman" panose="02020603050405020304" pitchFamily="18" charset="0"/>
                <a:ea typeface="华文中宋" panose="02010600040101010101" pitchFamily="2" charset="-122"/>
                <a:cs typeface="Times New Roman" panose="02020603050405020304" pitchFamily="18" charset="0"/>
              </a:rPr>
              <a:t>fmt</a:t>
            </a:r>
            <a:r>
              <a:rPr lang="en-US"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='%d')  #</a:t>
            </a:r>
            <a:r>
              <a:rPr lang="zh-CN" altLang="zh-CN" sz="1700" b="1" kern="100" dirty="0">
                <a:effectLst/>
                <a:latin typeface="Times New Roman" panose="02020603050405020304" pitchFamily="18" charset="0"/>
                <a:ea typeface="华文中宋" panose="02010600040101010101" pitchFamily="2" charset="-122"/>
                <a:cs typeface="Times New Roman" panose="02020603050405020304" pitchFamily="18" charset="0"/>
              </a:rPr>
              <a:t>邻接矩阵保存到文本文件改为</a:t>
            </a:r>
            <a:r>
              <a:rPr lang="en-US" altLang="zh-CN" sz="1700" b="1" kern="100" dirty="0">
                <a:solidFill>
                  <a:srgbClr val="FF0000"/>
                </a:solidFill>
                <a:effectLst/>
                <a:latin typeface="Times New Roman" panose="02020603050405020304" pitchFamily="18" charset="0"/>
                <a:ea typeface="华文中宋" panose="02010600040101010101" pitchFamily="2" charset="-122"/>
                <a:cs typeface="Times New Roman" panose="02020603050405020304" pitchFamily="18" charset="0"/>
              </a:rPr>
              <a:t>W1.toarray()</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700" b="1" dirty="0" err="1">
                <a:effectLst/>
                <a:latin typeface="Times New Roman" panose="02020603050405020304" pitchFamily="18" charset="0"/>
                <a:ea typeface="华文中宋" panose="02010600040101010101" pitchFamily="2" charset="-122"/>
              </a:rPr>
              <a:t>plt.show</a:t>
            </a:r>
            <a:r>
              <a:rPr lang="en-US" altLang="zh-CN" sz="1700" b="1" dirty="0">
                <a:effectLst/>
                <a:latin typeface="Times New Roman" panose="02020603050405020304" pitchFamily="18" charset="0"/>
                <a:ea typeface="华文中宋" panose="02010600040101010101" pitchFamily="2" charset="-122"/>
              </a:rPr>
              <a:t>()</a:t>
            </a:r>
            <a:endParaRPr lang="zh-CN" altLang="en-US" sz="1700" dirty="0"/>
          </a:p>
        </p:txBody>
      </p:sp>
      <p:graphicFrame>
        <p:nvGraphicFramePr>
          <p:cNvPr id="4" name="对象 -2147482623"/>
          <p:cNvGraphicFramePr>
            <a:graphicFrameLocks noChangeAspect="1"/>
          </p:cNvGraphicFramePr>
          <p:nvPr/>
        </p:nvGraphicFramePr>
        <p:xfrm>
          <a:off x="8126730" y="851535"/>
          <a:ext cx="2743200" cy="2133600"/>
        </p:xfrm>
        <a:graphic>
          <a:graphicData uri="http://schemas.openxmlformats.org/presentationml/2006/ole">
            <mc:AlternateContent xmlns:mc="http://schemas.openxmlformats.org/markup-compatibility/2006">
              <mc:Choice xmlns:v="urn:schemas-microsoft-com:vml" Requires="v">
                <p:oleObj spid="_x0000_s3076" name="" r:id="rId1" imgW="2459990" imgH="1906270" progId="Visio.Drawing.11">
                  <p:embed/>
                </p:oleObj>
              </mc:Choice>
              <mc:Fallback>
                <p:oleObj name="" r:id="rId1" imgW="2459990" imgH="1906270" progId="Visio.Drawing.11">
                  <p:embed/>
                  <p:pic>
                    <p:nvPicPr>
                      <p:cNvPr id="0" name="图片 3075"/>
                      <p:cNvPicPr/>
                      <p:nvPr/>
                    </p:nvPicPr>
                    <p:blipFill>
                      <a:blip r:embed="rId2"/>
                      <a:stretch>
                        <a:fillRect/>
                      </a:stretch>
                    </p:blipFill>
                    <p:spPr>
                      <a:xfrm>
                        <a:off x="8126730" y="851535"/>
                        <a:ext cx="2743200" cy="2133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a:t>
            </a:r>
            <a:r>
              <a:rPr lang="zh-CN" altLang="en-US" dirty="0"/>
              <a:t> 算法</a:t>
            </a:r>
            <a:endParaRPr lang="zh-CN" altLang="en-US" dirty="0"/>
          </a:p>
        </p:txBody>
      </p:sp>
      <p:graphicFrame>
        <p:nvGraphicFramePr>
          <p:cNvPr id="3" name="对象 2"/>
          <p:cNvGraphicFramePr>
            <a:graphicFrameLocks noChangeAspect="1"/>
          </p:cNvGraphicFramePr>
          <p:nvPr/>
        </p:nvGraphicFramePr>
        <p:xfrm>
          <a:off x="538163" y="1201738"/>
          <a:ext cx="10972800" cy="5395912"/>
        </p:xfrm>
        <a:graphic>
          <a:graphicData uri="http://schemas.openxmlformats.org/presentationml/2006/ole">
            <mc:AlternateContent xmlns:mc="http://schemas.openxmlformats.org/markup-compatibility/2006">
              <mc:Choice xmlns:v="urn:schemas-microsoft-com:vml" Requires="v">
                <p:oleObj spid="_x0000_s51218" name="Document" r:id="rId1" imgW="11108690" imgH="5486400" progId="Word.Document.12">
                  <p:embed/>
                </p:oleObj>
              </mc:Choice>
              <mc:Fallback>
                <p:oleObj name="Document" r:id="rId1" imgW="11108690" imgH="5486400" progId="Word.Document.12">
                  <p:embed/>
                  <p:pic>
                    <p:nvPicPr>
                      <p:cNvPr id="0" name="对象 2"/>
                      <p:cNvPicPr/>
                      <p:nvPr/>
                    </p:nvPicPr>
                    <p:blipFill>
                      <a:blip r:embed="rId2"/>
                      <a:stretch>
                        <a:fillRect/>
                      </a:stretch>
                    </p:blipFill>
                    <p:spPr>
                      <a:xfrm>
                        <a:off x="538163" y="1201738"/>
                        <a:ext cx="10972800" cy="539591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47752" y="2767268"/>
            <a:ext cx="1420314" cy="1420314"/>
            <a:chOff x="5447752" y="2767268"/>
            <a:chExt cx="1420314" cy="1420314"/>
          </a:xfrm>
        </p:grpSpPr>
        <p:sp>
          <p:nvSpPr>
            <p:cNvPr id="3" name="椭圆 2"/>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旧字形 Normal" panose="020B0400000000000000" pitchFamily="34" charset="-128"/>
              </a:endParaRPr>
            </a:p>
          </p:txBody>
        </p:sp>
        <p:sp>
          <p:nvSpPr>
            <p:cNvPr id="4" name="文本框 3"/>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ea typeface="思源黑体旧字形 Normal" panose="020B0400000000000000" pitchFamily="34" charset="-128"/>
                </a:rPr>
                <a:t>6.1</a:t>
              </a:r>
              <a:endParaRPr lang="zh-CN" altLang="en-US" sz="4000" b="1" dirty="0">
                <a:solidFill>
                  <a:schemeClr val="bg1"/>
                </a:solidFill>
                <a:ea typeface="思源黑体旧字形 Normal" panose="020B0400000000000000" pitchFamily="34" charset="-128"/>
              </a:endParaRPr>
            </a:p>
          </p:txBody>
        </p:sp>
      </p:grpSp>
      <p:sp>
        <p:nvSpPr>
          <p:cNvPr id="5" name="文本框 4"/>
          <p:cNvSpPr txBox="1"/>
          <p:nvPr/>
        </p:nvSpPr>
        <p:spPr>
          <a:xfrm>
            <a:off x="4208090" y="4645628"/>
            <a:ext cx="3899639" cy="584775"/>
          </a:xfrm>
          <a:prstGeom prst="rect">
            <a:avLst/>
          </a:prstGeom>
          <a:noFill/>
        </p:spPr>
        <p:txBody>
          <a:bodyPr wrap="square" rtlCol="0">
            <a:spAutoFit/>
          </a:bodyPr>
          <a:lstStyle/>
          <a:p>
            <a:pPr algn="ctr"/>
            <a:r>
              <a:rPr lang="zh-CN" altLang="en-US" sz="3200" b="1" dirty="0">
                <a:latin typeface="微软雅黑" panose="020B0503020204020204" charset="-122"/>
                <a:ea typeface="微软雅黑" panose="020B0503020204020204" charset="-122"/>
              </a:rPr>
              <a:t>图与网络的基础理论</a:t>
            </a:r>
            <a:endParaRPr lang="zh-CN" altLang="en-US" sz="3200" b="1" dirty="0">
              <a:latin typeface="微软雅黑" panose="020B0503020204020204" charset="-122"/>
              <a:ea typeface="微软雅黑" panose="020B0503020204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47752" y="2767268"/>
            <a:ext cx="1420314" cy="1420314"/>
            <a:chOff x="5447752" y="2767268"/>
            <a:chExt cx="1420314" cy="1420314"/>
          </a:xfrm>
        </p:grpSpPr>
        <p:sp>
          <p:nvSpPr>
            <p:cNvPr id="3" name="椭圆 2"/>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旧字形 Normal" panose="020B0400000000000000" pitchFamily="34" charset="-128"/>
              </a:endParaRPr>
            </a:p>
          </p:txBody>
        </p:sp>
        <p:sp>
          <p:nvSpPr>
            <p:cNvPr id="4" name="文本框 3"/>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ea typeface="思源黑体旧字形 Normal" panose="020B0400000000000000" pitchFamily="34" charset="-128"/>
                </a:rPr>
                <a:t>6.3</a:t>
              </a:r>
              <a:endParaRPr lang="zh-CN" altLang="en-US" sz="4000" b="1" dirty="0">
                <a:solidFill>
                  <a:schemeClr val="bg1"/>
                </a:solidFill>
                <a:ea typeface="思源黑体旧字形 Normal" panose="020B0400000000000000" pitchFamily="34" charset="-128"/>
              </a:endParaRPr>
            </a:p>
          </p:txBody>
        </p:sp>
      </p:grpSp>
      <p:sp>
        <p:nvSpPr>
          <p:cNvPr id="5" name="文本框 4"/>
          <p:cNvSpPr txBox="1"/>
          <p:nvPr/>
        </p:nvSpPr>
        <p:spPr>
          <a:xfrm>
            <a:off x="3788935" y="4617348"/>
            <a:ext cx="4737947" cy="584775"/>
          </a:xfrm>
          <a:prstGeom prst="rect">
            <a:avLst/>
          </a:prstGeom>
          <a:noFill/>
        </p:spPr>
        <p:txBody>
          <a:bodyPr wrap="square" rtlCol="0">
            <a:spAutoFit/>
          </a:bodyPr>
          <a:lstStyle/>
          <a:p>
            <a:pPr algn="ctr"/>
            <a:r>
              <a:rPr lang="zh-CN" altLang="en-US" sz="3200" b="1" dirty="0">
                <a:latin typeface="微软雅黑" panose="020B0503020204020204" charset="-122"/>
                <a:ea typeface="微软雅黑" panose="020B0503020204020204" charset="-122"/>
                <a:sym typeface="+mn-ea"/>
              </a:rPr>
              <a:t>最短路算法</a:t>
            </a:r>
            <a:endParaRPr lang="zh-CN" altLang="en-US" sz="3200" b="1" dirty="0">
              <a:latin typeface="微软雅黑" panose="020B0503020204020204" charset="-122"/>
              <a:ea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717550" y="1093788"/>
          <a:ext cx="10972800" cy="5395912"/>
        </p:xfrm>
        <a:graphic>
          <a:graphicData uri="http://schemas.openxmlformats.org/presentationml/2006/ole">
            <mc:AlternateContent xmlns:mc="http://schemas.openxmlformats.org/markup-compatibility/2006">
              <mc:Choice xmlns:v="urn:schemas-microsoft-com:vml" Requires="v">
                <p:oleObj spid="_x0000_s53277"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93788"/>
                        <a:ext cx="10972800" cy="5395912"/>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771525" y="3800475"/>
          <a:ext cx="10972800" cy="5414963"/>
        </p:xfrm>
        <a:graphic>
          <a:graphicData uri="http://schemas.openxmlformats.org/presentationml/2006/ole">
            <mc:AlternateContent xmlns:mc="http://schemas.openxmlformats.org/markup-compatibility/2006">
              <mc:Choice xmlns:v="urn:schemas-microsoft-com:vml" Requires="v">
                <p:oleObj spid="_x0000_s53278" name="Document" r:id="rId3" imgW="11108690" imgH="5494020" progId="Word.Document.12">
                  <p:embed/>
                </p:oleObj>
              </mc:Choice>
              <mc:Fallback>
                <p:oleObj name="Document" r:id="rId3" imgW="11108690" imgH="5494020" progId="Word.Document.12">
                  <p:embed/>
                  <p:pic>
                    <p:nvPicPr>
                      <p:cNvPr id="0" name="对象 1"/>
                      <p:cNvPicPr/>
                      <p:nvPr/>
                    </p:nvPicPr>
                    <p:blipFill>
                      <a:blip r:embed="rId4"/>
                      <a:stretch>
                        <a:fillRect/>
                      </a:stretch>
                    </p:blipFill>
                    <p:spPr>
                      <a:xfrm>
                        <a:off x="771525" y="3800475"/>
                        <a:ext cx="10972800" cy="541496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40312"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717550" y="3621087"/>
          <a:ext cx="10972800" cy="5127625"/>
        </p:xfrm>
        <a:graphic>
          <a:graphicData uri="http://schemas.openxmlformats.org/presentationml/2006/ole">
            <mc:AlternateContent xmlns:mc="http://schemas.openxmlformats.org/markup-compatibility/2006">
              <mc:Choice xmlns:v="urn:schemas-microsoft-com:vml" Requires="v">
                <p:oleObj spid="_x0000_s140313" name="Document" r:id="rId3" imgW="11108690" imgH="5212080" progId="Word.Document.12">
                  <p:embed/>
                </p:oleObj>
              </mc:Choice>
              <mc:Fallback>
                <p:oleObj name="Document" r:id="rId3" imgW="11108690" imgH="5212080" progId="Word.Document.12">
                  <p:embed/>
                  <p:pic>
                    <p:nvPicPr>
                      <p:cNvPr id="0" name="对象 3"/>
                      <p:cNvPicPr/>
                      <p:nvPr/>
                    </p:nvPicPr>
                    <p:blipFill>
                      <a:blip r:embed="rId4"/>
                      <a:stretch>
                        <a:fillRect/>
                      </a:stretch>
                    </p:blipFill>
                    <p:spPr>
                      <a:xfrm>
                        <a:off x="717550" y="3621087"/>
                        <a:ext cx="10972800" cy="5127625"/>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r:id="rId5" p14:bwMode="auto">
            <p14:nvContentPartPr>
              <p14:cNvPr id="2" name="墨迹 1"/>
              <p14:cNvContentPartPr/>
              <p14:nvPr/>
            </p14:nvContentPartPr>
            <p14:xfrm>
              <a:off x="8826500" y="4552950"/>
              <a:ext cx="1943100" cy="120650"/>
            </p14:xfrm>
          </p:contentPart>
        </mc:Choice>
        <mc:Fallback xmlns="">
          <p:pic>
            <p:nvPicPr>
              <p:cNvPr id="2" name="墨迹 1"/>
            </p:nvPicPr>
            <p:blipFill>
              <a:blip r:embed="rId6"/>
            </p:blipFill>
            <p:spPr>
              <a:xfrm>
                <a:off x="8826500" y="4552950"/>
                <a:ext cx="1943100" cy="1206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 name="墨迹 2"/>
              <p14:cNvContentPartPr/>
              <p14:nvPr/>
            </p14:nvContentPartPr>
            <p14:xfrm>
              <a:off x="5346700" y="5041900"/>
              <a:ext cx="1847850" cy="165100"/>
            </p14:xfrm>
          </p:contentPart>
        </mc:Choice>
        <mc:Fallback xmlns="">
          <p:pic>
            <p:nvPicPr>
              <p:cNvPr id="3" name="墨迹 2"/>
            </p:nvPicPr>
            <p:blipFill>
              <a:blip r:embed="rId8"/>
            </p:blipFill>
            <p:spPr>
              <a:xfrm>
                <a:off x="5346700" y="5041900"/>
                <a:ext cx="1847850" cy="1651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412750" y="1631950"/>
          <a:ext cx="10972800" cy="5395913"/>
        </p:xfrm>
        <a:graphic>
          <a:graphicData uri="http://schemas.openxmlformats.org/presentationml/2006/ole">
            <mc:AlternateContent xmlns:mc="http://schemas.openxmlformats.org/markup-compatibility/2006">
              <mc:Choice xmlns:v="urn:schemas-microsoft-com:vml" Requires="v">
                <p:oleObj spid="_x0000_s21523"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412750" y="1631950"/>
                        <a:ext cx="10972800" cy="5395913"/>
                      </a:xfrm>
                      <a:prstGeom prst="rect">
                        <a:avLst/>
                      </a:prstGeom>
                    </p:spPr>
                  </p:pic>
                </p:oleObj>
              </mc:Fallback>
            </mc:AlternateContent>
          </a:graphicData>
        </a:graphic>
      </p:graphicFrame>
      <p:sp>
        <p:nvSpPr>
          <p:cNvPr id="2" name="文本占位符 1"/>
          <p:cNvSpPr>
            <a:spLocks noGrp="1"/>
          </p:cNvSpPr>
          <p:nvPr>
            <p:ph type="body" sz="quarter" idx="10"/>
          </p:nvPr>
        </p:nvSpPr>
        <p:spPr/>
        <p:txBody>
          <a:bodyPr/>
          <a:lstStyle/>
          <a:p>
            <a:r>
              <a:rPr lang="en-US" altLang="zh-CN" dirty="0"/>
              <a:t>6.3.1 </a:t>
            </a:r>
            <a:r>
              <a:rPr lang="zh-CN" altLang="en-US" dirty="0"/>
              <a:t>固定起点的最短路</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41325"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1098213" cy="5127625"/>
        </p:xfrm>
        <a:graphic>
          <a:graphicData uri="http://schemas.openxmlformats.org/presentationml/2006/ole">
            <mc:AlternateContent xmlns:mc="http://schemas.openxmlformats.org/markup-compatibility/2006">
              <mc:Choice xmlns:v="urn:schemas-microsoft-com:vml" Requires="v">
                <p:oleObj spid="_x0000_s142359"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1098213" cy="5127625"/>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717550" y="3244850"/>
          <a:ext cx="10972800" cy="5127625"/>
        </p:xfrm>
        <a:graphic>
          <a:graphicData uri="http://schemas.openxmlformats.org/presentationml/2006/ole">
            <mc:AlternateContent xmlns:mc="http://schemas.openxmlformats.org/markup-compatibility/2006">
              <mc:Choice xmlns:v="urn:schemas-microsoft-com:vml" Requires="v">
                <p:oleObj spid="_x0000_s142360" name="Document" r:id="rId3" imgW="11108690" imgH="5212080" progId="Word.Document.12">
                  <p:embed/>
                </p:oleObj>
              </mc:Choice>
              <mc:Fallback>
                <p:oleObj name="Document" r:id="rId3" imgW="11108690" imgH="5212080" progId="Word.Document.12">
                  <p:embed/>
                  <p:pic>
                    <p:nvPicPr>
                      <p:cNvPr id="0" name="对象 3"/>
                      <p:cNvPicPr/>
                      <p:nvPr/>
                    </p:nvPicPr>
                    <p:blipFill>
                      <a:blip r:embed="rId4"/>
                      <a:stretch>
                        <a:fillRect/>
                      </a:stretch>
                    </p:blipFill>
                    <p:spPr>
                      <a:xfrm>
                        <a:off x="717550" y="3244850"/>
                        <a:ext cx="10972800" cy="5127625"/>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r:id="rId5" p14:bwMode="auto">
            <p14:nvContentPartPr>
              <p14:cNvPr id="2" name="墨迹 1"/>
              <p14:cNvContentPartPr/>
              <p14:nvPr/>
            </p14:nvContentPartPr>
            <p14:xfrm>
              <a:off x="8299450" y="2127250"/>
              <a:ext cx="1409700" cy="50800"/>
            </p14:xfrm>
          </p:contentPart>
        </mc:Choice>
        <mc:Fallback xmlns="">
          <p:pic>
            <p:nvPicPr>
              <p:cNvPr id="2" name="墨迹 1"/>
            </p:nvPicPr>
            <p:blipFill>
              <a:blip r:embed="rId6"/>
            </p:blipFill>
            <p:spPr>
              <a:xfrm>
                <a:off x="8299450" y="2127250"/>
                <a:ext cx="1409700" cy="508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 name="墨迹 2"/>
              <p14:cNvContentPartPr/>
              <p14:nvPr/>
            </p14:nvContentPartPr>
            <p14:xfrm>
              <a:off x="8699500" y="2247900"/>
              <a:ext cx="971550" cy="31750"/>
            </p14:xfrm>
          </p:contentPart>
        </mc:Choice>
        <mc:Fallback xmlns="">
          <p:pic>
            <p:nvPicPr>
              <p:cNvPr id="3" name="墨迹 2"/>
            </p:nvPicPr>
            <p:blipFill>
              <a:blip r:embed="rId8"/>
            </p:blipFill>
            <p:spPr>
              <a:xfrm>
                <a:off x="8699500" y="2247900"/>
                <a:ext cx="971550" cy="317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5588000" y="4902200"/>
              <a:ext cx="933450" cy="360"/>
            </p14:xfrm>
          </p:contentPart>
        </mc:Choice>
        <mc:Fallback xmlns="">
          <p:pic>
            <p:nvPicPr>
              <p:cNvPr id="6" name="墨迹 5"/>
            </p:nvPicPr>
            <p:blipFill>
              <a:blip r:embed="rId10"/>
            </p:blipFill>
            <p:spPr>
              <a:xfrm>
                <a:off x="5588000" y="4902200"/>
                <a:ext cx="93345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6261100" y="4997450"/>
              <a:ext cx="171450" cy="360"/>
            </p14:xfrm>
          </p:contentPart>
        </mc:Choice>
        <mc:Fallback xmlns="">
          <p:pic>
            <p:nvPicPr>
              <p:cNvPr id="7" name="墨迹 6"/>
            </p:nvPicPr>
            <p:blipFill>
              <a:blip r:embed="rId12"/>
            </p:blipFill>
            <p:spPr>
              <a:xfrm>
                <a:off x="6261100" y="4997450"/>
                <a:ext cx="17145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7016750" y="4959350"/>
              <a:ext cx="184150" cy="360"/>
            </p14:xfrm>
          </p:contentPart>
        </mc:Choice>
        <mc:Fallback xmlns="">
          <p:pic>
            <p:nvPicPr>
              <p:cNvPr id="8" name="墨迹 7"/>
            </p:nvPicPr>
            <p:blipFill>
              <a:blip r:embed="rId14"/>
            </p:blipFill>
            <p:spPr>
              <a:xfrm>
                <a:off x="7016750" y="4959350"/>
                <a:ext cx="184150" cy="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6896100" y="4965700"/>
              <a:ext cx="254000" cy="31750"/>
            </p14:xfrm>
          </p:contentPart>
        </mc:Choice>
        <mc:Fallback xmlns="">
          <p:pic>
            <p:nvPicPr>
              <p:cNvPr id="9" name="墨迹 8"/>
            </p:nvPicPr>
            <p:blipFill>
              <a:blip r:embed="rId16"/>
            </p:blipFill>
            <p:spPr>
              <a:xfrm>
                <a:off x="6896100" y="4965700"/>
                <a:ext cx="254000" cy="317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2330450" y="5461000"/>
              <a:ext cx="730250" cy="50800"/>
            </p14:xfrm>
          </p:contentPart>
        </mc:Choice>
        <mc:Fallback xmlns="">
          <p:pic>
            <p:nvPicPr>
              <p:cNvPr id="10" name="墨迹 9"/>
            </p:nvPicPr>
            <p:blipFill>
              <a:blip r:embed="rId18"/>
            </p:blipFill>
            <p:spPr>
              <a:xfrm>
                <a:off x="2330450" y="5461000"/>
                <a:ext cx="730250" cy="508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2870200" y="5276850"/>
              <a:ext cx="12700" cy="360"/>
            </p14:xfrm>
          </p:contentPart>
        </mc:Choice>
        <mc:Fallback xmlns="">
          <p:pic>
            <p:nvPicPr>
              <p:cNvPr id="11" name="墨迹 10"/>
            </p:nvPicPr>
            <p:blipFill>
              <a:blip r:embed="rId20"/>
            </p:blipFill>
            <p:spPr>
              <a:xfrm>
                <a:off x="2870200" y="5276850"/>
                <a:ext cx="1270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09600" y="993775"/>
          <a:ext cx="10972800" cy="5864225"/>
        </p:xfrm>
        <a:graphic>
          <a:graphicData uri="http://schemas.openxmlformats.org/presentationml/2006/ole">
            <mc:AlternateContent xmlns:mc="http://schemas.openxmlformats.org/markup-compatibility/2006">
              <mc:Choice xmlns:v="urn:schemas-microsoft-com:vml" Requires="v">
                <p:oleObj spid="_x0000_s143373" name="Document" r:id="rId1" imgW="11108690" imgH="5954395" progId="Word.Document.12">
                  <p:embed/>
                </p:oleObj>
              </mc:Choice>
              <mc:Fallback>
                <p:oleObj name="Document" r:id="rId1" imgW="11108690" imgH="5954395" progId="Word.Document.12">
                  <p:embed/>
                  <p:pic>
                    <p:nvPicPr>
                      <p:cNvPr id="0" name="对象 3"/>
                      <p:cNvPicPr/>
                      <p:nvPr/>
                    </p:nvPicPr>
                    <p:blipFill>
                      <a:blip r:embed="rId2"/>
                      <a:stretch>
                        <a:fillRect/>
                      </a:stretch>
                    </p:blipFill>
                    <p:spPr>
                      <a:xfrm>
                        <a:off x="609600" y="993775"/>
                        <a:ext cx="10972800" cy="5864225"/>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2197100" y="1549400"/>
              <a:ext cx="781050" cy="19050"/>
            </p14:xfrm>
          </p:contentPart>
        </mc:Choice>
        <mc:Fallback xmlns="">
          <p:pic>
            <p:nvPicPr>
              <p:cNvPr id="2" name="墨迹 1"/>
            </p:nvPicPr>
            <p:blipFill>
              <a:blip r:embed="rId4"/>
            </p:blipFill>
            <p:spPr>
              <a:xfrm>
                <a:off x="2197100" y="1549400"/>
                <a:ext cx="781050" cy="1905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44397"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35135" y="934182"/>
          <a:ext cx="10972800" cy="5719763"/>
        </p:xfrm>
        <a:graphic>
          <a:graphicData uri="http://schemas.openxmlformats.org/presentationml/2006/ole">
            <mc:AlternateContent xmlns:mc="http://schemas.openxmlformats.org/markup-compatibility/2006">
              <mc:Choice xmlns:v="urn:schemas-microsoft-com:vml" Requires="v">
                <p:oleObj spid="_x0000_s145421" name="Document" r:id="rId1" imgW="11108690" imgH="5810885" progId="Word.Document.12">
                  <p:embed/>
                </p:oleObj>
              </mc:Choice>
              <mc:Fallback>
                <p:oleObj name="Document" r:id="rId1" imgW="11108690" imgH="5810885" progId="Word.Document.12">
                  <p:embed/>
                  <p:pic>
                    <p:nvPicPr>
                      <p:cNvPr id="0" name="对象 3"/>
                      <p:cNvPicPr/>
                      <p:nvPr/>
                    </p:nvPicPr>
                    <p:blipFill>
                      <a:blip r:embed="rId2"/>
                      <a:stretch>
                        <a:fillRect/>
                      </a:stretch>
                    </p:blipFill>
                    <p:spPr>
                      <a:xfrm>
                        <a:off x="735135" y="934182"/>
                        <a:ext cx="10972800" cy="5719763"/>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8261350" y="1968500"/>
              <a:ext cx="552450" cy="360"/>
            </p14:xfrm>
          </p:contentPart>
        </mc:Choice>
        <mc:Fallback xmlns="">
          <p:pic>
            <p:nvPicPr>
              <p:cNvPr id="2" name="墨迹 1"/>
            </p:nvPicPr>
            <p:blipFill>
              <a:blip r:embed="rId4"/>
            </p:blipFill>
            <p:spPr>
              <a:xfrm>
                <a:off x="8261350" y="1968500"/>
                <a:ext cx="55245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8489950" y="2044700"/>
              <a:ext cx="361950" cy="50800"/>
            </p14:xfrm>
          </p:contentPart>
        </mc:Choice>
        <mc:Fallback xmlns="">
          <p:pic>
            <p:nvPicPr>
              <p:cNvPr id="3" name="墨迹 2"/>
            </p:nvPicPr>
            <p:blipFill>
              <a:blip r:embed="rId6"/>
            </p:blipFill>
            <p:spPr>
              <a:xfrm>
                <a:off x="8489950" y="2044700"/>
                <a:ext cx="361950" cy="508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4781550" y="984250"/>
              <a:ext cx="406400" cy="457200"/>
            </p14:xfrm>
          </p:contentPart>
        </mc:Choice>
        <mc:Fallback xmlns="">
          <p:pic>
            <p:nvPicPr>
              <p:cNvPr id="5" name="墨迹 4"/>
            </p:nvPicPr>
            <p:blipFill>
              <a:blip r:embed="rId8"/>
            </p:blipFill>
            <p:spPr>
              <a:xfrm>
                <a:off x="4781550" y="984250"/>
                <a:ext cx="406400" cy="4572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8388350" y="1371600"/>
              <a:ext cx="533400" cy="717550"/>
            </p14:xfrm>
          </p:contentPart>
        </mc:Choice>
        <mc:Fallback xmlns="">
          <p:pic>
            <p:nvPicPr>
              <p:cNvPr id="6" name="墨迹 5"/>
            </p:nvPicPr>
            <p:blipFill>
              <a:blip r:embed="rId10"/>
            </p:blipFill>
            <p:spPr>
              <a:xfrm>
                <a:off x="8388350" y="1371600"/>
                <a:ext cx="533400" cy="7175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3594100" y="3175000"/>
              <a:ext cx="336550" cy="355600"/>
            </p14:xfrm>
          </p:contentPart>
        </mc:Choice>
        <mc:Fallback xmlns="">
          <p:pic>
            <p:nvPicPr>
              <p:cNvPr id="7" name="墨迹 6"/>
            </p:nvPicPr>
            <p:blipFill>
              <a:blip r:embed="rId12"/>
            </p:blipFill>
            <p:spPr>
              <a:xfrm>
                <a:off x="3594100" y="3175000"/>
                <a:ext cx="336550" cy="3556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953125"/>
        </p:xfrm>
        <a:graphic>
          <a:graphicData uri="http://schemas.openxmlformats.org/presentationml/2006/ole">
            <mc:AlternateContent xmlns:mc="http://schemas.openxmlformats.org/markup-compatibility/2006">
              <mc:Choice xmlns:v="urn:schemas-microsoft-com:vml" Requires="v">
                <p:oleObj spid="_x0000_s146445" name="Document" r:id="rId1" imgW="11108690" imgH="6035040" progId="Word.Document.12">
                  <p:embed/>
                </p:oleObj>
              </mc:Choice>
              <mc:Fallback>
                <p:oleObj name="Document" r:id="rId1" imgW="11108690" imgH="6035040" progId="Word.Document.12">
                  <p:embed/>
                  <p:pic>
                    <p:nvPicPr>
                      <p:cNvPr id="0" name="对象 3"/>
                      <p:cNvPicPr/>
                      <p:nvPr/>
                    </p:nvPicPr>
                    <p:blipFill>
                      <a:blip r:embed="rId2"/>
                      <a:stretch>
                        <a:fillRect/>
                      </a:stretch>
                    </p:blipFill>
                    <p:spPr>
                      <a:xfrm>
                        <a:off x="717550" y="1057275"/>
                        <a:ext cx="10972800" cy="5953125"/>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7950200" y="1536700"/>
              <a:ext cx="88900" cy="360"/>
            </p14:xfrm>
          </p:contentPart>
        </mc:Choice>
        <mc:Fallback xmlns="">
          <p:pic>
            <p:nvPicPr>
              <p:cNvPr id="2" name="墨迹 1"/>
            </p:nvPicPr>
            <p:blipFill>
              <a:blip r:embed="rId4"/>
            </p:blipFill>
            <p:spPr>
              <a:xfrm>
                <a:off x="7950200" y="1536700"/>
                <a:ext cx="8890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8407400" y="1549400"/>
              <a:ext cx="215900" cy="6350"/>
            </p14:xfrm>
          </p:contentPart>
        </mc:Choice>
        <mc:Fallback xmlns="">
          <p:pic>
            <p:nvPicPr>
              <p:cNvPr id="3" name="墨迹 2"/>
            </p:nvPicPr>
            <p:blipFill>
              <a:blip r:embed="rId6"/>
            </p:blipFill>
            <p:spPr>
              <a:xfrm>
                <a:off x="8407400" y="1549400"/>
                <a:ext cx="215900" cy="63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8851900" y="1492250"/>
              <a:ext cx="177800" cy="360"/>
            </p14:xfrm>
          </p:contentPart>
        </mc:Choice>
        <mc:Fallback xmlns="">
          <p:pic>
            <p:nvPicPr>
              <p:cNvPr id="5" name="墨迹 4"/>
            </p:nvPicPr>
            <p:blipFill>
              <a:blip r:embed="rId8"/>
            </p:blipFill>
            <p:spPr>
              <a:xfrm>
                <a:off x="8851900" y="1492250"/>
                <a:ext cx="17780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4902200" y="2082800"/>
              <a:ext cx="381000" cy="508000"/>
            </p14:xfrm>
          </p:contentPart>
        </mc:Choice>
        <mc:Fallback xmlns="">
          <p:pic>
            <p:nvPicPr>
              <p:cNvPr id="6" name="墨迹 5"/>
            </p:nvPicPr>
            <p:blipFill>
              <a:blip r:embed="rId10"/>
            </p:blipFill>
            <p:spPr>
              <a:xfrm>
                <a:off x="4902200" y="2082800"/>
                <a:ext cx="381000" cy="5080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6642100" y="2552700"/>
              <a:ext cx="444500" cy="12700"/>
            </p14:xfrm>
          </p:contentPart>
        </mc:Choice>
        <mc:Fallback xmlns="">
          <p:pic>
            <p:nvPicPr>
              <p:cNvPr id="7" name="墨迹 6"/>
            </p:nvPicPr>
            <p:blipFill>
              <a:blip r:embed="rId12"/>
            </p:blipFill>
            <p:spPr>
              <a:xfrm>
                <a:off x="6642100" y="2552700"/>
                <a:ext cx="444500" cy="127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7378700" y="2508250"/>
              <a:ext cx="406400" cy="360"/>
            </p14:xfrm>
          </p:contentPart>
        </mc:Choice>
        <mc:Fallback xmlns="">
          <p:pic>
            <p:nvPicPr>
              <p:cNvPr id="8" name="墨迹 7"/>
            </p:nvPicPr>
            <p:blipFill>
              <a:blip r:embed="rId14"/>
            </p:blipFill>
            <p:spPr>
              <a:xfrm>
                <a:off x="7378700" y="2508250"/>
                <a:ext cx="406400" cy="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8039100" y="2470150"/>
              <a:ext cx="241300" cy="360"/>
            </p14:xfrm>
          </p:contentPart>
        </mc:Choice>
        <mc:Fallback xmlns="">
          <p:pic>
            <p:nvPicPr>
              <p:cNvPr id="9" name="墨迹 8"/>
            </p:nvPicPr>
            <p:blipFill>
              <a:blip r:embed="rId16"/>
            </p:blipFill>
            <p:spPr>
              <a:xfrm>
                <a:off x="8039100" y="2470150"/>
                <a:ext cx="24130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sz="32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6.1.1 </a:t>
            </a:r>
            <a:r>
              <a:rPr lang="zh-CN" altLang="en-US" sz="32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图与网络的基本概念</a:t>
            </a:r>
            <a:endParaRPr lang="zh-CN" altLang="en-US" sz="32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a:p>
            <a:pPr marL="0" indent="0">
              <a:buNone/>
            </a:pPr>
            <a:endParaRPr lang="zh-CN" altLang="en-US" dirty="0"/>
          </a:p>
        </p:txBody>
      </p:sp>
      <p:graphicFrame>
        <p:nvGraphicFramePr>
          <p:cNvPr id="5" name="对象 4"/>
          <p:cNvGraphicFramePr>
            <a:graphicFrameLocks noChangeAspect="1"/>
          </p:cNvGraphicFramePr>
          <p:nvPr/>
        </p:nvGraphicFramePr>
        <p:xfrm>
          <a:off x="646113" y="1631950"/>
          <a:ext cx="11025187" cy="4625975"/>
        </p:xfrm>
        <a:graphic>
          <a:graphicData uri="http://schemas.openxmlformats.org/presentationml/2006/ole">
            <mc:AlternateContent xmlns:mc="http://schemas.openxmlformats.org/markup-compatibility/2006">
              <mc:Choice xmlns:v="urn:schemas-microsoft-com:vml" Requires="v">
                <p:oleObj spid="_x0000_s1043" name="Document" r:id="rId1" imgW="11158855" imgH="4705985" progId="Word.Document.12">
                  <p:embed/>
                </p:oleObj>
              </mc:Choice>
              <mc:Fallback>
                <p:oleObj name="Document" r:id="rId1" imgW="11158855" imgH="4705985" progId="Word.Document.12">
                  <p:embed/>
                  <p:pic>
                    <p:nvPicPr>
                      <p:cNvPr id="0" name="对象 4"/>
                      <p:cNvPicPr/>
                      <p:nvPr/>
                    </p:nvPicPr>
                    <p:blipFill>
                      <a:blip r:embed="rId2"/>
                      <a:stretch>
                        <a:fillRect/>
                      </a:stretch>
                    </p:blipFill>
                    <p:spPr>
                      <a:xfrm>
                        <a:off x="646113" y="1631950"/>
                        <a:ext cx="11025187" cy="46259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8503" y="2516823"/>
          <a:ext cx="10970895" cy="2208530"/>
        </p:xfrm>
        <a:graphic>
          <a:graphicData uri="http://schemas.openxmlformats.org/presentationml/2006/ole">
            <mc:AlternateContent xmlns:mc="http://schemas.openxmlformats.org/markup-compatibility/2006">
              <mc:Choice xmlns:v="urn:schemas-microsoft-com:vml" Requires="v">
                <p:oleObj spid="_x0000_s147469" name="Document" r:id="rId1" imgW="11106150" imgH="2241550" progId="Word.Document.12">
                  <p:embed/>
                </p:oleObj>
              </mc:Choice>
              <mc:Fallback>
                <p:oleObj name="Document" r:id="rId1" imgW="11106150" imgH="2241550" progId="Word.Document.12">
                  <p:embed/>
                  <p:pic>
                    <p:nvPicPr>
                      <p:cNvPr id="0" name="对象 3"/>
                      <p:cNvPicPr/>
                      <p:nvPr/>
                    </p:nvPicPr>
                    <p:blipFill>
                      <a:blip r:embed="rId2"/>
                      <a:stretch>
                        <a:fillRect/>
                      </a:stretch>
                    </p:blipFill>
                    <p:spPr>
                      <a:xfrm>
                        <a:off x="718503" y="2516823"/>
                        <a:ext cx="10970895" cy="22085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48493"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49517"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50541"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4540250" y="2127250"/>
              <a:ext cx="279400" cy="19050"/>
            </p14:xfrm>
          </p:contentPart>
        </mc:Choice>
        <mc:Fallback xmlns="">
          <p:pic>
            <p:nvPicPr>
              <p:cNvPr id="2" name="墨迹 1"/>
            </p:nvPicPr>
            <p:blipFill>
              <a:blip r:embed="rId4"/>
            </p:blipFill>
            <p:spPr>
              <a:xfrm>
                <a:off x="4540250" y="2127250"/>
                <a:ext cx="279400" cy="190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5137150" y="2089150"/>
              <a:ext cx="196850" cy="360"/>
            </p14:xfrm>
          </p:contentPart>
        </mc:Choice>
        <mc:Fallback xmlns="">
          <p:pic>
            <p:nvPicPr>
              <p:cNvPr id="3" name="墨迹 2"/>
            </p:nvPicPr>
            <p:blipFill>
              <a:blip r:embed="rId6"/>
            </p:blipFill>
            <p:spPr>
              <a:xfrm>
                <a:off x="5137150" y="2089150"/>
                <a:ext cx="19685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5911850" y="2133600"/>
              <a:ext cx="266700" cy="12700"/>
            </p14:xfrm>
          </p:contentPart>
        </mc:Choice>
        <mc:Fallback xmlns="">
          <p:pic>
            <p:nvPicPr>
              <p:cNvPr id="5" name="墨迹 4"/>
            </p:nvPicPr>
            <p:blipFill>
              <a:blip r:embed="rId8"/>
            </p:blipFill>
            <p:spPr>
              <a:xfrm>
                <a:off x="5911850" y="2133600"/>
                <a:ext cx="266700" cy="127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6858000" y="2139950"/>
              <a:ext cx="133350" cy="360"/>
            </p14:xfrm>
          </p:contentPart>
        </mc:Choice>
        <mc:Fallback xmlns="">
          <p:pic>
            <p:nvPicPr>
              <p:cNvPr id="6" name="墨迹 5"/>
            </p:nvPicPr>
            <p:blipFill>
              <a:blip r:embed="rId10"/>
            </p:blipFill>
            <p:spPr>
              <a:xfrm>
                <a:off x="6858000" y="2139950"/>
                <a:ext cx="13335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7543800" y="2019300"/>
              <a:ext cx="190500" cy="31750"/>
            </p14:xfrm>
          </p:contentPart>
        </mc:Choice>
        <mc:Fallback xmlns="">
          <p:pic>
            <p:nvPicPr>
              <p:cNvPr id="7" name="墨迹 6"/>
            </p:nvPicPr>
            <p:blipFill>
              <a:blip r:embed="rId12"/>
            </p:blipFill>
            <p:spPr>
              <a:xfrm>
                <a:off x="7543800" y="2019300"/>
                <a:ext cx="190500" cy="3175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62928" y="1060450"/>
            <a:ext cx="11236325" cy="5446713"/>
          </a:xfrm>
        </p:spPr>
        <p:txBody>
          <a:bodyPr/>
          <a:lstStyle/>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ex6_7.py</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networkx</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nx.DiGraph</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List = [(1,2,6), (1,3,3), (1,4,1), (2,5,1), (3,2,2), (3,4,2), (4,6,10), (5,4,6),</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(5,6,4), (5,7,3), (5,8,6), (6,5,10), (6,7,2), (7,8,4), (9,5,2), (9,8,3)]</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G.add_nodes_from</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(range(1,10))</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G.add_weighted_edges_from</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(List)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path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nx.dijkstra_path</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1, 8, weight='weight')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求最短路径</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d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nx.dijkstra_path_length</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1, 8, weight='weight')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最短路径为：</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path)</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最小费用为：</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d)</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54290"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631950"/>
          <a:ext cx="10972800" cy="5395913"/>
        </p:xfrm>
        <a:graphic>
          <a:graphicData uri="http://schemas.openxmlformats.org/presentationml/2006/ole">
            <mc:AlternateContent xmlns:mc="http://schemas.openxmlformats.org/markup-compatibility/2006">
              <mc:Choice xmlns:v="urn:schemas-microsoft-com:vml" Requires="v">
                <p:oleObj spid="_x0000_s151564"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631950"/>
                        <a:ext cx="10972800" cy="5395913"/>
                      </a:xfrm>
                      <a:prstGeom prst="rect">
                        <a:avLst/>
                      </a:prstGeom>
                    </p:spPr>
                  </p:pic>
                </p:oleObj>
              </mc:Fallback>
            </mc:AlternateContent>
          </a:graphicData>
        </a:graphic>
      </p:graphicFrame>
      <p:sp>
        <p:nvSpPr>
          <p:cNvPr id="2" name="文本占位符 1"/>
          <p:cNvSpPr>
            <a:spLocks noGrp="1"/>
          </p:cNvSpPr>
          <p:nvPr>
            <p:ph type="body" sz="quarter" idx="10"/>
          </p:nvPr>
        </p:nvSpPr>
        <p:spPr/>
        <p:txBody>
          <a:bodyPr/>
          <a:lstStyle/>
          <a:p>
            <a:r>
              <a:rPr lang="en-US" altLang="zh-CN" dirty="0"/>
              <a:t>6.3.2 </a:t>
            </a:r>
            <a:r>
              <a:rPr lang="zh-CN" altLang="en-US" dirty="0"/>
              <a:t>所有顶点对之间最短路的</a:t>
            </a:r>
            <a:r>
              <a:rPr lang="en-US" altLang="zh-CN" dirty="0"/>
              <a:t>Floyd</a:t>
            </a:r>
            <a:r>
              <a:rPr lang="zh-CN" altLang="en-US" dirty="0"/>
              <a:t>算法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52588"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29627" y="758337"/>
          <a:ext cx="11277600" cy="6437313"/>
        </p:xfrm>
        <a:graphic>
          <a:graphicData uri="http://schemas.openxmlformats.org/presentationml/2006/ole">
            <mc:AlternateContent xmlns:mc="http://schemas.openxmlformats.org/markup-compatibility/2006">
              <mc:Choice xmlns:v="urn:schemas-microsoft-com:vml" Requires="v">
                <p:oleObj spid="_x0000_s164875" name="Document" r:id="rId1" imgW="11419205" imgH="6542405" progId="Word.Document.12">
                  <p:embed/>
                </p:oleObj>
              </mc:Choice>
              <mc:Fallback>
                <p:oleObj name="Document" r:id="rId1" imgW="11419205" imgH="6542405" progId="Word.Document.12">
                  <p:embed/>
                  <p:pic>
                    <p:nvPicPr>
                      <p:cNvPr id="0" name="对象 3"/>
                      <p:cNvPicPr/>
                      <p:nvPr/>
                    </p:nvPicPr>
                    <p:blipFill>
                      <a:blip r:embed="rId2"/>
                      <a:stretch>
                        <a:fillRect/>
                      </a:stretch>
                    </p:blipFill>
                    <p:spPr>
                      <a:xfrm>
                        <a:off x="629627" y="758337"/>
                        <a:ext cx="11277600" cy="64373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1.</a:t>
            </a:r>
            <a:r>
              <a:rPr lang="zh-CN" altLang="en-US" dirty="0"/>
              <a:t>求距离矩阵的算法</a:t>
            </a:r>
            <a:endParaRPr lang="zh-CN" altLang="en-US" dirty="0"/>
          </a:p>
        </p:txBody>
      </p:sp>
      <p:graphicFrame>
        <p:nvGraphicFramePr>
          <p:cNvPr id="5" name="对象 4"/>
          <p:cNvGraphicFramePr>
            <a:graphicFrameLocks noChangeAspect="1"/>
          </p:cNvGraphicFramePr>
          <p:nvPr/>
        </p:nvGraphicFramePr>
        <p:xfrm>
          <a:off x="538163" y="1524000"/>
          <a:ext cx="10972800" cy="5397500"/>
        </p:xfrm>
        <a:graphic>
          <a:graphicData uri="http://schemas.openxmlformats.org/presentationml/2006/ole">
            <mc:AlternateContent xmlns:mc="http://schemas.openxmlformats.org/markup-compatibility/2006">
              <mc:Choice xmlns:v="urn:schemas-microsoft-com:vml" Requires="v">
                <p:oleObj spid="_x0000_s153612" name="Document" r:id="rId1" imgW="11108690" imgH="5486400" progId="Word.Document.12">
                  <p:embed/>
                </p:oleObj>
              </mc:Choice>
              <mc:Fallback>
                <p:oleObj name="Document" r:id="rId1" imgW="11108690" imgH="5486400" progId="Word.Document.12">
                  <p:embed/>
                  <p:pic>
                    <p:nvPicPr>
                      <p:cNvPr id="0" name="对象 4"/>
                      <p:cNvPicPr/>
                      <p:nvPr/>
                    </p:nvPicPr>
                    <p:blipFill>
                      <a:blip r:embed="rId2"/>
                      <a:stretch>
                        <a:fillRect/>
                      </a:stretch>
                    </p:blipFill>
                    <p:spPr>
                      <a:xfrm>
                        <a:off x="538163" y="1524000"/>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1.</a:t>
            </a:r>
            <a:r>
              <a:rPr lang="zh-CN" altLang="en-US" dirty="0"/>
              <a:t>无向图和有向图</a:t>
            </a:r>
            <a:endParaRPr lang="zh-CN" altLang="en-US" dirty="0"/>
          </a:p>
        </p:txBody>
      </p:sp>
      <p:graphicFrame>
        <p:nvGraphicFramePr>
          <p:cNvPr id="4" name="对象 3"/>
          <p:cNvGraphicFramePr>
            <a:graphicFrameLocks noChangeAspect="1"/>
          </p:cNvGraphicFramePr>
          <p:nvPr/>
        </p:nvGraphicFramePr>
        <p:xfrm>
          <a:off x="609600" y="1462087"/>
          <a:ext cx="10972800" cy="5395913"/>
        </p:xfrm>
        <a:graphic>
          <a:graphicData uri="http://schemas.openxmlformats.org/presentationml/2006/ole">
            <mc:AlternateContent xmlns:mc="http://schemas.openxmlformats.org/markup-compatibility/2006">
              <mc:Choice xmlns:v="urn:schemas-microsoft-com:vml" Requires="v">
                <p:oleObj spid="_x0000_s3091"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609600" y="1462087"/>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65899"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2.</a:t>
            </a:r>
            <a:r>
              <a:rPr lang="zh-CN" altLang="zh-CN" dirty="0"/>
              <a:t>建立路径矩阵的算法</a:t>
            </a:r>
            <a:endParaRPr lang="zh-CN" altLang="en-US" dirty="0"/>
          </a:p>
        </p:txBody>
      </p:sp>
      <p:graphicFrame>
        <p:nvGraphicFramePr>
          <p:cNvPr id="5" name="对象 4"/>
          <p:cNvGraphicFramePr>
            <a:graphicFrameLocks noChangeAspect="1"/>
          </p:cNvGraphicFramePr>
          <p:nvPr/>
        </p:nvGraphicFramePr>
        <p:xfrm>
          <a:off x="538163" y="1524000"/>
          <a:ext cx="10972800" cy="5397500"/>
        </p:xfrm>
        <a:graphic>
          <a:graphicData uri="http://schemas.openxmlformats.org/presentationml/2006/ole">
            <mc:AlternateContent xmlns:mc="http://schemas.openxmlformats.org/markup-compatibility/2006">
              <mc:Choice xmlns:v="urn:schemas-microsoft-com:vml" Requires="v">
                <p:oleObj spid="_x0000_s58386" name="Document" r:id="rId1" imgW="11108690" imgH="5486400" progId="Word.Document.12">
                  <p:embed/>
                </p:oleObj>
              </mc:Choice>
              <mc:Fallback>
                <p:oleObj name="Document" r:id="rId1" imgW="11108690" imgH="5486400" progId="Word.Document.12">
                  <p:embed/>
                  <p:pic>
                    <p:nvPicPr>
                      <p:cNvPr id="0" name="对象 4"/>
                      <p:cNvPicPr/>
                      <p:nvPr/>
                    </p:nvPicPr>
                    <p:blipFill>
                      <a:blip r:embed="rId2"/>
                      <a:stretch>
                        <a:fillRect/>
                      </a:stretch>
                    </p:blipFill>
                    <p:spPr>
                      <a:xfrm>
                        <a:off x="538163" y="1524000"/>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235575"/>
        </p:xfrm>
        <a:graphic>
          <a:graphicData uri="http://schemas.openxmlformats.org/presentationml/2006/ole">
            <mc:AlternateContent xmlns:mc="http://schemas.openxmlformats.org/markup-compatibility/2006">
              <mc:Choice xmlns:v="urn:schemas-microsoft-com:vml" Requires="v">
                <p:oleObj spid="_x0000_s166923" name="Document" r:id="rId1" imgW="11108690" imgH="5314315" progId="Word.Document.12">
                  <p:embed/>
                </p:oleObj>
              </mc:Choice>
              <mc:Fallback>
                <p:oleObj name="Document" r:id="rId1" imgW="11108690" imgH="5314315" progId="Word.Document.12">
                  <p:embed/>
                  <p:pic>
                    <p:nvPicPr>
                      <p:cNvPr id="0" name="对象 3"/>
                      <p:cNvPicPr/>
                      <p:nvPr/>
                    </p:nvPicPr>
                    <p:blipFill>
                      <a:blip r:embed="rId2"/>
                      <a:stretch>
                        <a:fillRect/>
                      </a:stretch>
                    </p:blipFill>
                    <p:spPr>
                      <a:xfrm>
                        <a:off x="717550" y="1057275"/>
                        <a:ext cx="10972800" cy="52355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3.</a:t>
            </a:r>
            <a:r>
              <a:rPr lang="zh-CN" altLang="zh-CN" dirty="0"/>
              <a:t>最短路的路径查找算法</a:t>
            </a:r>
            <a:endParaRPr lang="zh-CN" altLang="en-US" dirty="0"/>
          </a:p>
        </p:txBody>
      </p:sp>
      <p:graphicFrame>
        <p:nvGraphicFramePr>
          <p:cNvPr id="5" name="对象 4"/>
          <p:cNvGraphicFramePr>
            <a:graphicFrameLocks noChangeAspect="1"/>
          </p:cNvGraphicFramePr>
          <p:nvPr/>
        </p:nvGraphicFramePr>
        <p:xfrm>
          <a:off x="735013" y="1381125"/>
          <a:ext cx="10972800" cy="5395913"/>
        </p:xfrm>
        <a:graphic>
          <a:graphicData uri="http://schemas.openxmlformats.org/presentationml/2006/ole">
            <mc:AlternateContent xmlns:mc="http://schemas.openxmlformats.org/markup-compatibility/2006">
              <mc:Choice xmlns:v="urn:schemas-microsoft-com:vml" Requires="v">
                <p:oleObj spid="_x0000_s60434" name="Document" r:id="rId1" imgW="11108690" imgH="5486400" progId="Word.Document.12">
                  <p:embed/>
                </p:oleObj>
              </mc:Choice>
              <mc:Fallback>
                <p:oleObj name="Document" r:id="rId1" imgW="11108690" imgH="5486400" progId="Word.Document.12">
                  <p:embed/>
                  <p:pic>
                    <p:nvPicPr>
                      <p:cNvPr id="0" name="对象 4"/>
                      <p:cNvPicPr/>
                      <p:nvPr/>
                    </p:nvPicPr>
                    <p:blipFill>
                      <a:blip r:embed="rId2"/>
                      <a:stretch>
                        <a:fillRect/>
                      </a:stretch>
                    </p:blipFill>
                    <p:spPr>
                      <a:xfrm>
                        <a:off x="735013" y="13811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54645"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717550" y="5043122"/>
          <a:ext cx="10972800" cy="5127625"/>
        </p:xfrm>
        <a:graphic>
          <a:graphicData uri="http://schemas.openxmlformats.org/presentationml/2006/ole">
            <mc:AlternateContent xmlns:mc="http://schemas.openxmlformats.org/markup-compatibility/2006">
              <mc:Choice xmlns:v="urn:schemas-microsoft-com:vml" Requires="v">
                <p:oleObj spid="_x0000_s154646" name="Document" r:id="rId3" imgW="11108690" imgH="5212080" progId="Word.Document.12">
                  <p:embed/>
                </p:oleObj>
              </mc:Choice>
              <mc:Fallback>
                <p:oleObj name="Document" r:id="rId3" imgW="11108690" imgH="5212080" progId="Word.Document.12">
                  <p:embed/>
                  <p:pic>
                    <p:nvPicPr>
                      <p:cNvPr id="0" name="对象 3"/>
                      <p:cNvPicPr/>
                      <p:nvPr/>
                    </p:nvPicPr>
                    <p:blipFill>
                      <a:blip r:embed="rId4"/>
                      <a:stretch>
                        <a:fillRect/>
                      </a:stretch>
                    </p:blipFill>
                    <p:spPr>
                      <a:xfrm>
                        <a:off x="717550" y="5043122"/>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60400" y="2757805"/>
            <a:ext cx="2895600" cy="2819400"/>
          </a:xfrm>
          <a:prstGeom prst="rect">
            <a:avLst/>
          </a:prstGeom>
        </p:spPr>
      </p:pic>
      <p:sp>
        <p:nvSpPr>
          <p:cNvPr id="4" name="文本框 3"/>
          <p:cNvSpPr txBox="1"/>
          <p:nvPr/>
        </p:nvSpPr>
        <p:spPr>
          <a:xfrm>
            <a:off x="372745" y="1083945"/>
            <a:ext cx="7947025" cy="521970"/>
          </a:xfrm>
          <a:prstGeom prst="rect">
            <a:avLst/>
          </a:prstGeom>
          <a:noFill/>
        </p:spPr>
        <p:txBody>
          <a:bodyPr wrap="square" rtlCol="0">
            <a:spAutoFit/>
          </a:bodyPr>
          <a:p>
            <a:r>
              <a:rPr lang="zh-CN" altLang="en-US" sz="2800"/>
              <a:t>例：求如下有向赋权图</a:t>
            </a:r>
            <a:r>
              <a:rPr lang="en-US" altLang="zh-CN" sz="2800"/>
              <a:t>Vi</a:t>
            </a:r>
            <a:r>
              <a:rPr lang="zh-CN" altLang="en-US" sz="2800"/>
              <a:t>与</a:t>
            </a:r>
            <a:r>
              <a:rPr lang="en-US" altLang="zh-CN" sz="2800"/>
              <a:t>Vj</a:t>
            </a:r>
            <a:r>
              <a:rPr lang="zh-CN" altLang="en-US" sz="2800"/>
              <a:t>最短路径的</a:t>
            </a:r>
            <a:r>
              <a:rPr lang="en-US" altLang="zh-CN" sz="2800"/>
              <a:t>Floyd</a:t>
            </a:r>
            <a:r>
              <a:rPr lang="zh-CN" altLang="en-US" sz="2800"/>
              <a:t>算法</a:t>
            </a:r>
            <a:endParaRPr lang="zh-CN" altLang="en-US" sz="2800"/>
          </a:p>
        </p:txBody>
      </p:sp>
      <p:sp>
        <p:nvSpPr>
          <p:cNvPr id="8" name="文本框 7"/>
          <p:cNvSpPr txBox="1"/>
          <p:nvPr/>
        </p:nvSpPr>
        <p:spPr>
          <a:xfrm>
            <a:off x="1303020" y="2389505"/>
            <a:ext cx="1610360" cy="368300"/>
          </a:xfrm>
          <a:prstGeom prst="rect">
            <a:avLst/>
          </a:prstGeom>
          <a:noFill/>
        </p:spPr>
        <p:txBody>
          <a:bodyPr wrap="square" rtlCol="0">
            <a:spAutoFit/>
          </a:bodyPr>
          <a:p>
            <a:r>
              <a:rPr lang="zh-CN"/>
              <a:t>有向赋权图</a:t>
            </a:r>
            <a:endParaRPr lang="zh-CN"/>
          </a:p>
        </p:txBody>
      </p:sp>
      <p:grpSp>
        <p:nvGrpSpPr>
          <p:cNvPr id="28" name="组合 27"/>
          <p:cNvGrpSpPr/>
          <p:nvPr/>
        </p:nvGrpSpPr>
        <p:grpSpPr>
          <a:xfrm>
            <a:off x="4535170" y="2389505"/>
            <a:ext cx="7184390" cy="3257550"/>
            <a:chOff x="7142" y="3763"/>
            <a:chExt cx="11314" cy="5130"/>
          </a:xfrm>
        </p:grpSpPr>
        <p:grpSp>
          <p:nvGrpSpPr>
            <p:cNvPr id="7" name="组合 6"/>
            <p:cNvGrpSpPr/>
            <p:nvPr/>
          </p:nvGrpSpPr>
          <p:grpSpPr>
            <a:xfrm rot="0">
              <a:off x="7142" y="3763"/>
              <a:ext cx="11315" cy="5131"/>
              <a:chOff x="7142" y="3763"/>
              <a:chExt cx="11315" cy="5131"/>
            </a:xfrm>
          </p:grpSpPr>
          <p:pic>
            <p:nvPicPr>
              <p:cNvPr id="2" name="图片 1"/>
              <p:cNvPicPr>
                <a:picLocks noChangeAspect="1"/>
              </p:cNvPicPr>
              <p:nvPr/>
            </p:nvPicPr>
            <p:blipFill>
              <a:blip r:embed="rId2"/>
              <a:srcRect t="17104"/>
              <a:stretch>
                <a:fillRect/>
              </a:stretch>
            </p:blipFill>
            <p:spPr>
              <a:xfrm>
                <a:off x="7142" y="4343"/>
                <a:ext cx="11260" cy="4551"/>
              </a:xfrm>
              <a:prstGeom prst="rect">
                <a:avLst/>
              </a:prstGeom>
            </p:spPr>
          </p:pic>
          <p:sp>
            <p:nvSpPr>
              <p:cNvPr id="5" name="文本框 4"/>
              <p:cNvSpPr txBox="1"/>
              <p:nvPr/>
            </p:nvSpPr>
            <p:spPr>
              <a:xfrm>
                <a:off x="8631" y="3763"/>
                <a:ext cx="2925" cy="1016"/>
              </a:xfrm>
              <a:prstGeom prst="rect">
                <a:avLst/>
              </a:prstGeom>
              <a:noFill/>
            </p:spPr>
            <p:txBody>
              <a:bodyPr wrap="square" rtlCol="0">
                <a:spAutoFit/>
              </a:bodyPr>
              <a:p>
                <a:r>
                  <a:rPr lang="zh-CN" altLang="en-US"/>
                  <a:t>初始化距离矩阵</a:t>
                </a:r>
                <a:r>
                  <a:rPr lang="en-US" altLang="zh-CN"/>
                  <a:t>D(0)</a:t>
                </a:r>
                <a:endParaRPr lang="zh-CN" altLang="en-US"/>
              </a:p>
            </p:txBody>
          </p:sp>
          <p:sp>
            <p:nvSpPr>
              <p:cNvPr id="6" name="文本框 5"/>
              <p:cNvSpPr txBox="1"/>
              <p:nvPr/>
            </p:nvSpPr>
            <p:spPr>
              <a:xfrm>
                <a:off x="14492" y="3763"/>
                <a:ext cx="3965" cy="580"/>
              </a:xfrm>
              <a:prstGeom prst="rect">
                <a:avLst/>
              </a:prstGeom>
              <a:noFill/>
            </p:spPr>
            <p:txBody>
              <a:bodyPr wrap="square" rtlCol="0">
                <a:spAutoFit/>
              </a:bodyPr>
              <a:p>
                <a:r>
                  <a:rPr lang="zh-CN" altLang="en-US"/>
                  <a:t>初始化路径矩阵</a:t>
                </a:r>
                <a:endParaRPr lang="en-US" altLang="zh-CN"/>
              </a:p>
            </p:txBody>
          </p:sp>
        </p:grpSp>
        <p:sp>
          <p:nvSpPr>
            <p:cNvPr id="19" name="文本框 18"/>
            <p:cNvSpPr txBox="1"/>
            <p:nvPr/>
          </p:nvSpPr>
          <p:spPr>
            <a:xfrm>
              <a:off x="14080" y="5400"/>
              <a:ext cx="919" cy="919"/>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0" name="文本框 19"/>
            <p:cNvSpPr txBox="1"/>
            <p:nvPr/>
          </p:nvSpPr>
          <p:spPr>
            <a:xfrm>
              <a:off x="15630" y="6625"/>
              <a:ext cx="919" cy="919"/>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1" name="文本框 20"/>
            <p:cNvSpPr txBox="1"/>
            <p:nvPr/>
          </p:nvSpPr>
          <p:spPr>
            <a:xfrm>
              <a:off x="17175" y="7747"/>
              <a:ext cx="919" cy="919"/>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2" name="文本框 21"/>
            <p:cNvSpPr txBox="1"/>
            <p:nvPr/>
          </p:nvSpPr>
          <p:spPr>
            <a:xfrm>
              <a:off x="15630" y="5400"/>
              <a:ext cx="919" cy="919"/>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3" name="文本框 22"/>
            <p:cNvSpPr txBox="1"/>
            <p:nvPr/>
          </p:nvSpPr>
          <p:spPr>
            <a:xfrm>
              <a:off x="17180" y="5400"/>
              <a:ext cx="919" cy="919"/>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4" name="文本框 23"/>
            <p:cNvSpPr txBox="1"/>
            <p:nvPr/>
          </p:nvSpPr>
          <p:spPr>
            <a:xfrm>
              <a:off x="14223" y="6625"/>
              <a:ext cx="919" cy="919"/>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5" name="文本框 24"/>
            <p:cNvSpPr txBox="1"/>
            <p:nvPr/>
          </p:nvSpPr>
          <p:spPr>
            <a:xfrm>
              <a:off x="17180" y="6574"/>
              <a:ext cx="919" cy="919"/>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6" name="文本框 25"/>
            <p:cNvSpPr txBox="1"/>
            <p:nvPr/>
          </p:nvSpPr>
          <p:spPr>
            <a:xfrm>
              <a:off x="14223" y="7744"/>
              <a:ext cx="919" cy="919"/>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7" name="文本框 26"/>
            <p:cNvSpPr txBox="1"/>
            <p:nvPr/>
          </p:nvSpPr>
          <p:spPr>
            <a:xfrm>
              <a:off x="15699" y="7744"/>
              <a:ext cx="919" cy="919"/>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35965" y="2350770"/>
            <a:ext cx="2400935" cy="2140585"/>
          </a:xfrm>
          <a:prstGeom prst="rect">
            <a:avLst/>
          </a:prstGeom>
        </p:spPr>
      </p:pic>
      <p:sp>
        <p:nvSpPr>
          <p:cNvPr id="4" name="文本框 3"/>
          <p:cNvSpPr txBox="1"/>
          <p:nvPr/>
        </p:nvSpPr>
        <p:spPr>
          <a:xfrm>
            <a:off x="372745" y="1083945"/>
            <a:ext cx="7947025" cy="521970"/>
          </a:xfrm>
          <a:prstGeom prst="rect">
            <a:avLst/>
          </a:prstGeom>
          <a:noFill/>
        </p:spPr>
        <p:txBody>
          <a:bodyPr wrap="square" rtlCol="0">
            <a:spAutoFit/>
          </a:bodyPr>
          <a:p>
            <a:r>
              <a:rPr lang="zh-CN" altLang="en-US" sz="2800"/>
              <a:t>例：求如下有向赋权图</a:t>
            </a:r>
            <a:r>
              <a:rPr lang="en-US" altLang="zh-CN" sz="2800"/>
              <a:t>Vi</a:t>
            </a:r>
            <a:r>
              <a:rPr lang="zh-CN" altLang="en-US" sz="2800"/>
              <a:t>与</a:t>
            </a:r>
            <a:r>
              <a:rPr lang="en-US" altLang="zh-CN" sz="2800"/>
              <a:t>Vj</a:t>
            </a:r>
            <a:r>
              <a:rPr lang="zh-CN" altLang="en-US" sz="2800"/>
              <a:t>最短路径的</a:t>
            </a:r>
            <a:r>
              <a:rPr lang="en-US" altLang="zh-CN" sz="2800"/>
              <a:t>Floyd</a:t>
            </a:r>
            <a:r>
              <a:rPr lang="zh-CN" altLang="en-US" sz="2800"/>
              <a:t>算法</a:t>
            </a:r>
            <a:endParaRPr lang="zh-CN" altLang="en-US" sz="2800"/>
          </a:p>
        </p:txBody>
      </p:sp>
      <p:sp>
        <p:nvSpPr>
          <p:cNvPr id="8" name="文本框 7"/>
          <p:cNvSpPr txBox="1"/>
          <p:nvPr/>
        </p:nvSpPr>
        <p:spPr>
          <a:xfrm>
            <a:off x="1106805" y="1821180"/>
            <a:ext cx="1556385" cy="161290"/>
          </a:xfrm>
          <a:prstGeom prst="rect">
            <a:avLst/>
          </a:prstGeom>
          <a:noFill/>
        </p:spPr>
        <p:txBody>
          <a:bodyPr wrap="square" rtlCol="0">
            <a:noAutofit/>
          </a:bodyPr>
          <a:p>
            <a:r>
              <a:rPr lang="zh-CN"/>
              <a:t>有向赋权图</a:t>
            </a:r>
            <a:endParaRPr lang="zh-CN"/>
          </a:p>
        </p:txBody>
      </p:sp>
      <p:pic>
        <p:nvPicPr>
          <p:cNvPr id="12" name="图片 11"/>
          <p:cNvPicPr>
            <a:picLocks noChangeAspect="1"/>
          </p:cNvPicPr>
          <p:nvPr/>
        </p:nvPicPr>
        <p:blipFill>
          <a:blip r:embed="rId2"/>
          <a:stretch>
            <a:fillRect/>
          </a:stretch>
        </p:blipFill>
        <p:spPr>
          <a:xfrm>
            <a:off x="4608195" y="1605915"/>
            <a:ext cx="6057265" cy="2701925"/>
          </a:xfrm>
          <a:prstGeom prst="rect">
            <a:avLst/>
          </a:prstGeom>
        </p:spPr>
      </p:pic>
      <p:grpSp>
        <p:nvGrpSpPr>
          <p:cNvPr id="9" name="组合 8"/>
          <p:cNvGrpSpPr/>
          <p:nvPr/>
        </p:nvGrpSpPr>
        <p:grpSpPr>
          <a:xfrm>
            <a:off x="4538980" y="4425950"/>
            <a:ext cx="6428740" cy="2367189"/>
            <a:chOff x="7142" y="3763"/>
            <a:chExt cx="11260" cy="5288"/>
          </a:xfrm>
        </p:grpSpPr>
        <p:grpSp>
          <p:nvGrpSpPr>
            <p:cNvPr id="7" name="组合 6"/>
            <p:cNvGrpSpPr/>
            <p:nvPr/>
          </p:nvGrpSpPr>
          <p:grpSpPr>
            <a:xfrm rot="0">
              <a:off x="7142" y="3763"/>
              <a:ext cx="11260" cy="5285"/>
              <a:chOff x="7142" y="3763"/>
              <a:chExt cx="11260" cy="5285"/>
            </a:xfrm>
          </p:grpSpPr>
          <p:pic>
            <p:nvPicPr>
              <p:cNvPr id="6" name="图片 5"/>
              <p:cNvPicPr>
                <a:picLocks noChangeAspect="1"/>
              </p:cNvPicPr>
              <p:nvPr/>
            </p:nvPicPr>
            <p:blipFill>
              <a:blip r:embed="rId3"/>
              <a:srcRect t="17104"/>
              <a:stretch>
                <a:fillRect/>
              </a:stretch>
            </p:blipFill>
            <p:spPr>
              <a:xfrm>
                <a:off x="7142" y="4497"/>
                <a:ext cx="11260" cy="4551"/>
              </a:xfrm>
              <a:prstGeom prst="rect">
                <a:avLst/>
              </a:prstGeom>
            </p:spPr>
          </p:pic>
          <p:sp>
            <p:nvSpPr>
              <p:cNvPr id="11" name="文本框 10"/>
              <p:cNvSpPr txBox="1"/>
              <p:nvPr/>
            </p:nvSpPr>
            <p:spPr>
              <a:xfrm>
                <a:off x="8631" y="3763"/>
                <a:ext cx="2536" cy="823"/>
              </a:xfrm>
              <a:prstGeom prst="rect">
                <a:avLst/>
              </a:prstGeom>
              <a:noFill/>
            </p:spPr>
            <p:txBody>
              <a:bodyPr wrap="square" rtlCol="0">
                <a:spAutoFit/>
              </a:bodyPr>
              <a:p>
                <a:r>
                  <a:rPr lang="zh-CN" altLang="en-US"/>
                  <a:t>距离矩阵</a:t>
                </a:r>
                <a:r>
                  <a:rPr lang="en-US" altLang="zh-CN"/>
                  <a:t>D(0)</a:t>
                </a:r>
                <a:endParaRPr lang="zh-CN" altLang="en-US"/>
              </a:p>
            </p:txBody>
          </p:sp>
          <p:sp>
            <p:nvSpPr>
              <p:cNvPr id="13" name="文本框 12"/>
              <p:cNvSpPr txBox="1"/>
              <p:nvPr/>
            </p:nvSpPr>
            <p:spPr>
              <a:xfrm>
                <a:off x="15142" y="3763"/>
                <a:ext cx="2536" cy="823"/>
              </a:xfrm>
              <a:prstGeom prst="rect">
                <a:avLst/>
              </a:prstGeom>
              <a:noFill/>
            </p:spPr>
            <p:txBody>
              <a:bodyPr wrap="square" rtlCol="0">
                <a:spAutoFit/>
              </a:bodyPr>
              <a:p>
                <a:r>
                  <a:rPr lang="zh-CN" altLang="en-US"/>
                  <a:t>路径矩阵</a:t>
                </a:r>
                <a:r>
                  <a:rPr lang="en-US" altLang="zh-CN"/>
                  <a:t>R(0)</a:t>
                </a:r>
                <a:endParaRPr lang="en-US" altLang="zh-CN"/>
              </a:p>
            </p:txBody>
          </p:sp>
        </p:grpSp>
        <p:sp>
          <p:nvSpPr>
            <p:cNvPr id="14" name="文本框 13"/>
            <p:cNvSpPr txBox="1"/>
            <p:nvPr/>
          </p:nvSpPr>
          <p:spPr>
            <a:xfrm>
              <a:off x="14080" y="5400"/>
              <a:ext cx="919" cy="1304"/>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15" name="文本框 14"/>
            <p:cNvSpPr txBox="1"/>
            <p:nvPr/>
          </p:nvSpPr>
          <p:spPr>
            <a:xfrm>
              <a:off x="15630" y="6625"/>
              <a:ext cx="919" cy="1304"/>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16" name="文本框 15"/>
            <p:cNvSpPr txBox="1"/>
            <p:nvPr/>
          </p:nvSpPr>
          <p:spPr>
            <a:xfrm>
              <a:off x="17175" y="7747"/>
              <a:ext cx="919" cy="1304"/>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2" name="文本框 21"/>
            <p:cNvSpPr txBox="1"/>
            <p:nvPr/>
          </p:nvSpPr>
          <p:spPr>
            <a:xfrm>
              <a:off x="15630" y="5400"/>
              <a:ext cx="919" cy="1304"/>
            </a:xfrm>
            <a:prstGeom prst="rect">
              <a:avLst/>
            </a:prstGeom>
            <a:noFill/>
          </p:spPr>
          <p:txBody>
            <a:bodyPr wrap="square" rtlCol="0">
              <a:spAutoFit/>
            </a:bodyPr>
            <a:p>
              <a:r>
                <a:rPr lang="en-US" altLang="zh-CN" sz="3200">
                  <a:solidFill>
                    <a:schemeClr val="bg1"/>
                  </a:solidFill>
                </a:rPr>
                <a:t>0</a:t>
              </a:r>
              <a:endParaRPr lang="en-US" altLang="zh-CN" sz="3200">
                <a:solidFill>
                  <a:schemeClr val="bg1"/>
                </a:solidFill>
              </a:endParaRPr>
            </a:p>
          </p:txBody>
        </p:sp>
        <p:sp>
          <p:nvSpPr>
            <p:cNvPr id="23" name="文本框 22"/>
            <p:cNvSpPr txBox="1"/>
            <p:nvPr/>
          </p:nvSpPr>
          <p:spPr>
            <a:xfrm>
              <a:off x="17180" y="5400"/>
              <a:ext cx="919" cy="1304"/>
            </a:xfrm>
            <a:prstGeom prst="rect">
              <a:avLst/>
            </a:prstGeom>
            <a:noFill/>
          </p:spPr>
          <p:txBody>
            <a:bodyPr wrap="square" rtlCol="0">
              <a:spAutoFit/>
            </a:bodyPr>
            <a:p>
              <a:r>
                <a:rPr lang="en-US" altLang="zh-CN" sz="3200">
                  <a:solidFill>
                    <a:schemeClr val="bg1"/>
                  </a:solidFill>
                </a:rPr>
                <a:t>0</a:t>
              </a:r>
              <a:endParaRPr lang="en-US" altLang="zh-CN" sz="3200">
                <a:solidFill>
                  <a:schemeClr val="bg1"/>
                </a:solidFill>
              </a:endParaRPr>
            </a:p>
          </p:txBody>
        </p:sp>
        <p:sp>
          <p:nvSpPr>
            <p:cNvPr id="24" name="文本框 23"/>
            <p:cNvSpPr txBox="1"/>
            <p:nvPr/>
          </p:nvSpPr>
          <p:spPr>
            <a:xfrm>
              <a:off x="14223" y="6625"/>
              <a:ext cx="919" cy="1304"/>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5" name="文本框 24"/>
            <p:cNvSpPr txBox="1"/>
            <p:nvPr/>
          </p:nvSpPr>
          <p:spPr>
            <a:xfrm>
              <a:off x="17180" y="6574"/>
              <a:ext cx="919" cy="1304"/>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26" name="文本框 25"/>
            <p:cNvSpPr txBox="1"/>
            <p:nvPr/>
          </p:nvSpPr>
          <p:spPr>
            <a:xfrm>
              <a:off x="14223" y="7744"/>
              <a:ext cx="919" cy="1304"/>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27" name="文本框 26"/>
            <p:cNvSpPr txBox="1"/>
            <p:nvPr/>
          </p:nvSpPr>
          <p:spPr>
            <a:xfrm>
              <a:off x="15699" y="7744"/>
              <a:ext cx="919" cy="1304"/>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35965" y="2350770"/>
            <a:ext cx="2298065" cy="1470025"/>
          </a:xfrm>
          <a:prstGeom prst="rect">
            <a:avLst/>
          </a:prstGeom>
        </p:spPr>
      </p:pic>
      <p:sp>
        <p:nvSpPr>
          <p:cNvPr id="4" name="文本框 3"/>
          <p:cNvSpPr txBox="1"/>
          <p:nvPr/>
        </p:nvSpPr>
        <p:spPr>
          <a:xfrm>
            <a:off x="372745" y="1083945"/>
            <a:ext cx="7947025" cy="521970"/>
          </a:xfrm>
          <a:prstGeom prst="rect">
            <a:avLst/>
          </a:prstGeom>
          <a:noFill/>
        </p:spPr>
        <p:txBody>
          <a:bodyPr wrap="square" rtlCol="0">
            <a:spAutoFit/>
          </a:bodyPr>
          <a:p>
            <a:r>
              <a:rPr lang="zh-CN" altLang="en-US" sz="2800"/>
              <a:t>例：求如下有向赋权图</a:t>
            </a:r>
            <a:r>
              <a:rPr lang="en-US" altLang="zh-CN" sz="2800"/>
              <a:t>Vi</a:t>
            </a:r>
            <a:r>
              <a:rPr lang="zh-CN" altLang="en-US" sz="2800"/>
              <a:t>与</a:t>
            </a:r>
            <a:r>
              <a:rPr lang="en-US" altLang="zh-CN" sz="2800"/>
              <a:t>Vj</a:t>
            </a:r>
            <a:r>
              <a:rPr lang="zh-CN" altLang="en-US" sz="2800"/>
              <a:t>最短路径的</a:t>
            </a:r>
            <a:r>
              <a:rPr lang="en-US" altLang="zh-CN" sz="2800"/>
              <a:t>Floyd</a:t>
            </a:r>
            <a:r>
              <a:rPr lang="zh-CN" altLang="en-US" sz="2800"/>
              <a:t>算法</a:t>
            </a:r>
            <a:endParaRPr lang="zh-CN" altLang="en-US" sz="2800"/>
          </a:p>
        </p:txBody>
      </p:sp>
      <p:sp>
        <p:nvSpPr>
          <p:cNvPr id="8" name="文本框 7"/>
          <p:cNvSpPr txBox="1"/>
          <p:nvPr/>
        </p:nvSpPr>
        <p:spPr>
          <a:xfrm>
            <a:off x="1106805" y="1821180"/>
            <a:ext cx="1556385" cy="161290"/>
          </a:xfrm>
          <a:prstGeom prst="rect">
            <a:avLst/>
          </a:prstGeom>
          <a:noFill/>
        </p:spPr>
        <p:txBody>
          <a:bodyPr wrap="square" rtlCol="0">
            <a:noAutofit/>
          </a:bodyPr>
          <a:p>
            <a:r>
              <a:rPr lang="zh-CN"/>
              <a:t>有向赋权图</a:t>
            </a:r>
            <a:endParaRPr lang="zh-CN"/>
          </a:p>
        </p:txBody>
      </p:sp>
      <p:pic>
        <p:nvPicPr>
          <p:cNvPr id="19" name="图片 18"/>
          <p:cNvPicPr>
            <a:picLocks noChangeAspect="1"/>
          </p:cNvPicPr>
          <p:nvPr/>
        </p:nvPicPr>
        <p:blipFill>
          <a:blip r:embed="rId2"/>
          <a:stretch>
            <a:fillRect/>
          </a:stretch>
        </p:blipFill>
        <p:spPr>
          <a:xfrm>
            <a:off x="4474210" y="4578350"/>
            <a:ext cx="6184265" cy="2210435"/>
          </a:xfrm>
          <a:prstGeom prst="rect">
            <a:avLst/>
          </a:prstGeom>
        </p:spPr>
      </p:pic>
      <p:sp>
        <p:nvSpPr>
          <p:cNvPr id="20" name="文本框 19"/>
          <p:cNvSpPr txBox="1"/>
          <p:nvPr/>
        </p:nvSpPr>
        <p:spPr>
          <a:xfrm>
            <a:off x="5129027" y="4215764"/>
            <a:ext cx="1782539" cy="368300"/>
          </a:xfrm>
          <a:prstGeom prst="rect">
            <a:avLst/>
          </a:prstGeom>
          <a:noFill/>
        </p:spPr>
        <p:txBody>
          <a:bodyPr wrap="square" rtlCol="0">
            <a:spAutoFit/>
          </a:bodyPr>
          <a:p>
            <a:r>
              <a:rPr lang="zh-CN" altLang="en-US"/>
              <a:t>距离矩阵</a:t>
            </a:r>
            <a:r>
              <a:rPr lang="en-US" altLang="zh-CN"/>
              <a:t>D(1)</a:t>
            </a:r>
            <a:endParaRPr lang="zh-CN" altLang="en-US"/>
          </a:p>
        </p:txBody>
      </p:sp>
      <p:sp>
        <p:nvSpPr>
          <p:cNvPr id="21" name="文本框 20"/>
          <p:cNvSpPr txBox="1"/>
          <p:nvPr/>
        </p:nvSpPr>
        <p:spPr>
          <a:xfrm>
            <a:off x="8587243" y="4215773"/>
            <a:ext cx="1641972" cy="368300"/>
          </a:xfrm>
          <a:prstGeom prst="rect">
            <a:avLst/>
          </a:prstGeom>
          <a:noFill/>
        </p:spPr>
        <p:txBody>
          <a:bodyPr wrap="square" rtlCol="0">
            <a:spAutoFit/>
          </a:bodyPr>
          <a:p>
            <a:r>
              <a:rPr lang="zh-CN" altLang="en-US"/>
              <a:t>路径矩阵</a:t>
            </a:r>
            <a:r>
              <a:rPr lang="en-US" altLang="zh-CN"/>
              <a:t>R(1)</a:t>
            </a:r>
            <a:endParaRPr lang="en-US" altLang="zh-CN"/>
          </a:p>
        </p:txBody>
      </p:sp>
      <p:pic>
        <p:nvPicPr>
          <p:cNvPr id="37" name="图片 36"/>
          <p:cNvPicPr>
            <a:picLocks noChangeAspect="1"/>
          </p:cNvPicPr>
          <p:nvPr/>
        </p:nvPicPr>
        <p:blipFill>
          <a:blip r:embed="rId3"/>
          <a:stretch>
            <a:fillRect/>
          </a:stretch>
        </p:blipFill>
        <p:spPr>
          <a:xfrm>
            <a:off x="4544060" y="1854835"/>
            <a:ext cx="5940425" cy="2360930"/>
          </a:xfrm>
          <a:prstGeom prst="rect">
            <a:avLst/>
          </a:prstGeom>
        </p:spPr>
      </p:pic>
      <p:sp>
        <p:nvSpPr>
          <p:cNvPr id="38" name="文本框 37"/>
          <p:cNvSpPr txBox="1"/>
          <p:nvPr/>
        </p:nvSpPr>
        <p:spPr>
          <a:xfrm>
            <a:off x="5256027" y="1486534"/>
            <a:ext cx="1782539" cy="368300"/>
          </a:xfrm>
          <a:prstGeom prst="rect">
            <a:avLst/>
          </a:prstGeom>
          <a:noFill/>
        </p:spPr>
        <p:txBody>
          <a:bodyPr wrap="square" rtlCol="0">
            <a:spAutoFit/>
          </a:bodyPr>
          <a:p>
            <a:r>
              <a:rPr lang="zh-CN" altLang="en-US"/>
              <a:t>距离矩阵</a:t>
            </a:r>
            <a:r>
              <a:rPr lang="en-US" altLang="zh-CN"/>
              <a:t>D(0)</a:t>
            </a:r>
            <a:endParaRPr lang="zh-CN" altLang="en-US"/>
          </a:p>
        </p:txBody>
      </p:sp>
      <p:sp>
        <p:nvSpPr>
          <p:cNvPr id="39" name="文本框 38"/>
          <p:cNvSpPr txBox="1"/>
          <p:nvPr/>
        </p:nvSpPr>
        <p:spPr>
          <a:xfrm>
            <a:off x="8714243" y="1486543"/>
            <a:ext cx="1641972" cy="368300"/>
          </a:xfrm>
          <a:prstGeom prst="rect">
            <a:avLst/>
          </a:prstGeom>
          <a:noFill/>
        </p:spPr>
        <p:txBody>
          <a:bodyPr wrap="square" rtlCol="0">
            <a:spAutoFit/>
          </a:bodyPr>
          <a:p>
            <a:r>
              <a:rPr lang="zh-CN" altLang="en-US"/>
              <a:t>路径矩阵</a:t>
            </a:r>
            <a:r>
              <a:rPr lang="en-US" altLang="zh-CN"/>
              <a:t>R(0)</a:t>
            </a:r>
            <a:endParaRPr lang="en-US" altLang="zh-CN"/>
          </a:p>
        </p:txBody>
      </p:sp>
      <mc:AlternateContent xmlns:mc="http://schemas.openxmlformats.org/markup-compatibility/2006" xmlns:p14="http://schemas.microsoft.com/office/powerpoint/2010/main">
        <mc:Choice Requires="p14">
          <p:contentPart r:id="rId4" p14:bwMode="auto">
            <p14:nvContentPartPr>
              <p14:cNvPr id="2" name="墨迹 1"/>
              <p14:cNvContentPartPr/>
              <p14:nvPr/>
            </p14:nvContentPartPr>
            <p14:xfrm>
              <a:off x="6013450" y="3670300"/>
              <a:ext cx="44450" cy="361950"/>
            </p14:xfrm>
          </p:contentPart>
        </mc:Choice>
        <mc:Fallback xmlns="">
          <p:pic>
            <p:nvPicPr>
              <p:cNvPr id="2" name="墨迹 1"/>
            </p:nvPicPr>
            <p:blipFill>
              <a:blip r:embed="rId5"/>
            </p:blipFill>
            <p:spPr>
              <a:xfrm>
                <a:off x="6013450" y="3670300"/>
                <a:ext cx="44450" cy="3619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6191250" y="3613150"/>
              <a:ext cx="12700" cy="425450"/>
            </p14:xfrm>
          </p:contentPart>
        </mc:Choice>
        <mc:Fallback xmlns="">
          <p:pic>
            <p:nvPicPr>
              <p:cNvPr id="5" name="墨迹 4"/>
            </p:nvPicPr>
            <p:blipFill>
              <a:blip r:embed="rId7"/>
            </p:blipFill>
            <p:spPr>
              <a:xfrm>
                <a:off x="6191250" y="3613150"/>
                <a:ext cx="12700" cy="4254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9175750" y="3727450"/>
              <a:ext cx="107950" cy="304800"/>
            </p14:xfrm>
          </p:contentPart>
        </mc:Choice>
        <mc:Fallback xmlns="">
          <p:pic>
            <p:nvPicPr>
              <p:cNvPr id="6" name="墨迹 5"/>
            </p:nvPicPr>
            <p:blipFill>
              <a:blip r:embed="rId9"/>
            </p:blipFill>
            <p:spPr>
              <a:xfrm>
                <a:off x="9175750" y="3727450"/>
                <a:ext cx="107950" cy="304800"/>
              </a:xfrm>
              <a:prstGeom prst="rect"/>
            </p:spPr>
          </p:pic>
        </mc:Fallback>
      </mc:AlternateContent>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35965" y="2350770"/>
            <a:ext cx="2298065" cy="1470025"/>
          </a:xfrm>
          <a:prstGeom prst="rect">
            <a:avLst/>
          </a:prstGeom>
        </p:spPr>
      </p:pic>
      <p:sp>
        <p:nvSpPr>
          <p:cNvPr id="4" name="文本框 3"/>
          <p:cNvSpPr txBox="1"/>
          <p:nvPr/>
        </p:nvSpPr>
        <p:spPr>
          <a:xfrm>
            <a:off x="372745" y="904875"/>
            <a:ext cx="7947025" cy="521970"/>
          </a:xfrm>
          <a:prstGeom prst="rect">
            <a:avLst/>
          </a:prstGeom>
          <a:noFill/>
        </p:spPr>
        <p:txBody>
          <a:bodyPr wrap="square" rtlCol="0">
            <a:spAutoFit/>
          </a:bodyPr>
          <a:p>
            <a:r>
              <a:rPr lang="zh-CN" altLang="en-US" sz="2800"/>
              <a:t>例：求如下有向赋权图</a:t>
            </a:r>
            <a:r>
              <a:rPr lang="en-US" altLang="zh-CN" sz="2800"/>
              <a:t>Vi</a:t>
            </a:r>
            <a:r>
              <a:rPr lang="zh-CN" altLang="en-US" sz="2800"/>
              <a:t>与</a:t>
            </a:r>
            <a:r>
              <a:rPr lang="en-US" altLang="zh-CN" sz="2800"/>
              <a:t>Vj</a:t>
            </a:r>
            <a:r>
              <a:rPr lang="zh-CN" altLang="en-US" sz="2800"/>
              <a:t>最短路径的</a:t>
            </a:r>
            <a:r>
              <a:rPr lang="en-US" altLang="zh-CN" sz="2800"/>
              <a:t>Floyd</a:t>
            </a:r>
            <a:r>
              <a:rPr lang="zh-CN" altLang="en-US" sz="2800"/>
              <a:t>算法</a:t>
            </a:r>
            <a:endParaRPr lang="zh-CN" altLang="en-US" sz="2800"/>
          </a:p>
        </p:txBody>
      </p:sp>
      <p:sp>
        <p:nvSpPr>
          <p:cNvPr id="8" name="文本框 7"/>
          <p:cNvSpPr txBox="1"/>
          <p:nvPr/>
        </p:nvSpPr>
        <p:spPr>
          <a:xfrm>
            <a:off x="1106805" y="1821180"/>
            <a:ext cx="1556385" cy="161290"/>
          </a:xfrm>
          <a:prstGeom prst="rect">
            <a:avLst/>
          </a:prstGeom>
          <a:noFill/>
        </p:spPr>
        <p:txBody>
          <a:bodyPr wrap="square" rtlCol="0">
            <a:noAutofit/>
          </a:bodyPr>
          <a:p>
            <a:r>
              <a:rPr lang="zh-CN"/>
              <a:t>有向赋权图</a:t>
            </a:r>
            <a:endParaRPr lang="zh-CN"/>
          </a:p>
        </p:txBody>
      </p:sp>
      <p:pic>
        <p:nvPicPr>
          <p:cNvPr id="19" name="图片 18"/>
          <p:cNvPicPr>
            <a:picLocks noChangeAspect="1"/>
          </p:cNvPicPr>
          <p:nvPr/>
        </p:nvPicPr>
        <p:blipFill>
          <a:blip r:embed="rId2"/>
          <a:stretch>
            <a:fillRect/>
          </a:stretch>
        </p:blipFill>
        <p:spPr>
          <a:xfrm>
            <a:off x="4474210" y="4578350"/>
            <a:ext cx="6184265" cy="2210435"/>
          </a:xfrm>
          <a:prstGeom prst="rect">
            <a:avLst/>
          </a:prstGeom>
        </p:spPr>
      </p:pic>
      <p:sp>
        <p:nvSpPr>
          <p:cNvPr id="20" name="文本框 19"/>
          <p:cNvSpPr txBox="1"/>
          <p:nvPr/>
        </p:nvSpPr>
        <p:spPr>
          <a:xfrm>
            <a:off x="5129027" y="4215764"/>
            <a:ext cx="1782539" cy="368300"/>
          </a:xfrm>
          <a:prstGeom prst="rect">
            <a:avLst/>
          </a:prstGeom>
          <a:noFill/>
        </p:spPr>
        <p:txBody>
          <a:bodyPr wrap="square" rtlCol="0">
            <a:spAutoFit/>
          </a:bodyPr>
          <a:p>
            <a:r>
              <a:rPr lang="zh-CN" altLang="en-US"/>
              <a:t>距离矩阵</a:t>
            </a:r>
            <a:r>
              <a:rPr lang="en-US" altLang="zh-CN"/>
              <a:t>D(2)</a:t>
            </a:r>
            <a:endParaRPr lang="zh-CN" altLang="en-US"/>
          </a:p>
        </p:txBody>
      </p:sp>
      <p:sp>
        <p:nvSpPr>
          <p:cNvPr id="21" name="文本框 20"/>
          <p:cNvSpPr txBox="1"/>
          <p:nvPr/>
        </p:nvSpPr>
        <p:spPr>
          <a:xfrm>
            <a:off x="8587243" y="4215773"/>
            <a:ext cx="1641972" cy="368300"/>
          </a:xfrm>
          <a:prstGeom prst="rect">
            <a:avLst/>
          </a:prstGeom>
          <a:noFill/>
        </p:spPr>
        <p:txBody>
          <a:bodyPr wrap="square" rtlCol="0">
            <a:spAutoFit/>
          </a:bodyPr>
          <a:p>
            <a:r>
              <a:rPr lang="zh-CN" altLang="en-US"/>
              <a:t>路径矩阵</a:t>
            </a:r>
            <a:r>
              <a:rPr lang="en-US" altLang="zh-CN"/>
              <a:t>R(2)</a:t>
            </a:r>
            <a:endParaRPr lang="en-US" altLang="zh-CN"/>
          </a:p>
        </p:txBody>
      </p:sp>
      <p:sp>
        <p:nvSpPr>
          <p:cNvPr id="38" name="文本框 37"/>
          <p:cNvSpPr txBox="1"/>
          <p:nvPr/>
        </p:nvSpPr>
        <p:spPr>
          <a:xfrm>
            <a:off x="5256027" y="1486534"/>
            <a:ext cx="1782539" cy="368300"/>
          </a:xfrm>
          <a:prstGeom prst="rect">
            <a:avLst/>
          </a:prstGeom>
          <a:noFill/>
        </p:spPr>
        <p:txBody>
          <a:bodyPr wrap="square" rtlCol="0">
            <a:spAutoFit/>
          </a:bodyPr>
          <a:p>
            <a:r>
              <a:rPr lang="zh-CN" altLang="en-US"/>
              <a:t>距离矩阵</a:t>
            </a:r>
            <a:r>
              <a:rPr lang="en-US" altLang="zh-CN"/>
              <a:t>D(1)</a:t>
            </a:r>
            <a:endParaRPr lang="zh-CN" altLang="en-US"/>
          </a:p>
        </p:txBody>
      </p:sp>
      <p:sp>
        <p:nvSpPr>
          <p:cNvPr id="39" name="文本框 38"/>
          <p:cNvSpPr txBox="1"/>
          <p:nvPr/>
        </p:nvSpPr>
        <p:spPr>
          <a:xfrm>
            <a:off x="8714243" y="1486543"/>
            <a:ext cx="1641972" cy="368300"/>
          </a:xfrm>
          <a:prstGeom prst="rect">
            <a:avLst/>
          </a:prstGeom>
          <a:noFill/>
        </p:spPr>
        <p:txBody>
          <a:bodyPr wrap="square" rtlCol="0">
            <a:spAutoFit/>
          </a:bodyPr>
          <a:p>
            <a:r>
              <a:rPr lang="zh-CN" altLang="en-US"/>
              <a:t>路径矩阵</a:t>
            </a:r>
            <a:r>
              <a:rPr lang="en-US" altLang="zh-CN"/>
              <a:t>R(1)</a:t>
            </a:r>
            <a:endParaRPr lang="en-US" altLang="zh-CN"/>
          </a:p>
        </p:txBody>
      </p:sp>
      <p:pic>
        <p:nvPicPr>
          <p:cNvPr id="2" name="图片 1"/>
          <p:cNvPicPr>
            <a:picLocks noChangeAspect="1"/>
          </p:cNvPicPr>
          <p:nvPr/>
        </p:nvPicPr>
        <p:blipFill>
          <a:blip r:embed="rId3"/>
          <a:stretch>
            <a:fillRect/>
          </a:stretch>
        </p:blipFill>
        <p:spPr>
          <a:xfrm>
            <a:off x="4393565" y="1914525"/>
            <a:ext cx="6344920" cy="224155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348355" y="3429000"/>
            <a:ext cx="7499350" cy="2711450"/>
          </a:xfrm>
          <a:prstGeom prst="rect">
            <a:avLst/>
          </a:prstGeom>
        </p:spPr>
      </p:pic>
      <p:sp>
        <p:nvSpPr>
          <p:cNvPr id="20" name="文本框 19"/>
          <p:cNvSpPr txBox="1"/>
          <p:nvPr/>
        </p:nvSpPr>
        <p:spPr>
          <a:xfrm>
            <a:off x="4591817" y="2832099"/>
            <a:ext cx="1782539" cy="368300"/>
          </a:xfrm>
          <a:prstGeom prst="rect">
            <a:avLst/>
          </a:prstGeom>
          <a:noFill/>
        </p:spPr>
        <p:txBody>
          <a:bodyPr wrap="square" rtlCol="0">
            <a:spAutoFit/>
          </a:bodyPr>
          <a:p>
            <a:r>
              <a:rPr lang="zh-CN" altLang="en-US"/>
              <a:t>距离矩阵</a:t>
            </a:r>
            <a:r>
              <a:rPr lang="en-US" altLang="zh-CN"/>
              <a:t>D(2)</a:t>
            </a:r>
            <a:endParaRPr lang="zh-CN" altLang="en-US"/>
          </a:p>
        </p:txBody>
      </p:sp>
      <p:sp>
        <p:nvSpPr>
          <p:cNvPr id="21" name="文本框 20"/>
          <p:cNvSpPr txBox="1"/>
          <p:nvPr/>
        </p:nvSpPr>
        <p:spPr>
          <a:xfrm>
            <a:off x="8050033" y="2832108"/>
            <a:ext cx="1641972" cy="368300"/>
          </a:xfrm>
          <a:prstGeom prst="rect">
            <a:avLst/>
          </a:prstGeom>
          <a:noFill/>
        </p:spPr>
        <p:txBody>
          <a:bodyPr wrap="square" rtlCol="0">
            <a:spAutoFit/>
          </a:bodyPr>
          <a:p>
            <a:r>
              <a:rPr lang="zh-CN" altLang="en-US"/>
              <a:t>路径矩阵</a:t>
            </a:r>
            <a:r>
              <a:rPr lang="en-US" altLang="zh-CN"/>
              <a:t>R(2)</a:t>
            </a:r>
            <a:endParaRPr lang="en-US" altLang="zh-CN"/>
          </a:p>
        </p:txBody>
      </p:sp>
      <p:pic>
        <p:nvPicPr>
          <p:cNvPr id="3" name="图片 2"/>
          <p:cNvPicPr>
            <a:picLocks noChangeAspect="1"/>
          </p:cNvPicPr>
          <p:nvPr/>
        </p:nvPicPr>
        <p:blipFill>
          <a:blip r:embed="rId2"/>
          <a:stretch>
            <a:fillRect/>
          </a:stretch>
        </p:blipFill>
        <p:spPr>
          <a:xfrm>
            <a:off x="735965" y="2350770"/>
            <a:ext cx="2298065" cy="1470025"/>
          </a:xfrm>
          <a:prstGeom prst="rect">
            <a:avLst/>
          </a:prstGeom>
        </p:spPr>
      </p:pic>
      <p:sp>
        <p:nvSpPr>
          <p:cNvPr id="4" name="文本框 3"/>
          <p:cNvSpPr txBox="1"/>
          <p:nvPr/>
        </p:nvSpPr>
        <p:spPr>
          <a:xfrm>
            <a:off x="372745" y="904875"/>
            <a:ext cx="7947025" cy="521970"/>
          </a:xfrm>
          <a:prstGeom prst="rect">
            <a:avLst/>
          </a:prstGeom>
          <a:noFill/>
        </p:spPr>
        <p:txBody>
          <a:bodyPr wrap="square" rtlCol="0">
            <a:spAutoFit/>
          </a:bodyPr>
          <a:p>
            <a:r>
              <a:rPr lang="zh-CN" altLang="en-US" sz="2800"/>
              <a:t>例：求如下有向赋权图</a:t>
            </a:r>
            <a:r>
              <a:rPr lang="en-US" altLang="zh-CN" sz="2800"/>
              <a:t>Vi</a:t>
            </a:r>
            <a:r>
              <a:rPr lang="zh-CN" altLang="en-US" sz="2800"/>
              <a:t>与</a:t>
            </a:r>
            <a:r>
              <a:rPr lang="en-US" altLang="zh-CN" sz="2800"/>
              <a:t>Vj</a:t>
            </a:r>
            <a:r>
              <a:rPr lang="zh-CN" altLang="en-US" sz="2800"/>
              <a:t>最短路径的</a:t>
            </a:r>
            <a:r>
              <a:rPr lang="en-US" altLang="zh-CN" sz="2800"/>
              <a:t>Floyd</a:t>
            </a:r>
            <a:r>
              <a:rPr lang="zh-CN" altLang="en-US" sz="2800"/>
              <a:t>算法</a:t>
            </a:r>
            <a:endParaRPr lang="zh-CN" altLang="en-US" sz="2800"/>
          </a:p>
        </p:txBody>
      </p:sp>
      <p:sp>
        <p:nvSpPr>
          <p:cNvPr id="8" name="文本框 7"/>
          <p:cNvSpPr txBox="1"/>
          <p:nvPr/>
        </p:nvSpPr>
        <p:spPr>
          <a:xfrm>
            <a:off x="1106805" y="1821180"/>
            <a:ext cx="1556385" cy="161290"/>
          </a:xfrm>
          <a:prstGeom prst="rect">
            <a:avLst/>
          </a:prstGeom>
          <a:noFill/>
        </p:spPr>
        <p:txBody>
          <a:bodyPr wrap="square" rtlCol="0">
            <a:noAutofit/>
          </a:bodyPr>
          <a:p>
            <a:r>
              <a:rPr lang="zh-CN"/>
              <a:t>有向赋权图</a:t>
            </a:r>
            <a:endParaRPr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16753"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272088"/>
        </p:xfrm>
        <a:graphic>
          <a:graphicData uri="http://schemas.openxmlformats.org/presentationml/2006/ole">
            <mc:AlternateContent xmlns:mc="http://schemas.openxmlformats.org/markup-compatibility/2006">
              <mc:Choice xmlns:v="urn:schemas-microsoft-com:vml" Requires="v">
                <p:oleObj spid="_x0000_s155660" name="Document" r:id="rId1" imgW="11108690" imgH="5358130" progId="Word.Document.12">
                  <p:embed/>
                </p:oleObj>
              </mc:Choice>
              <mc:Fallback>
                <p:oleObj name="Document" r:id="rId1" imgW="11108690" imgH="5358130" progId="Word.Document.12">
                  <p:embed/>
                  <p:pic>
                    <p:nvPicPr>
                      <p:cNvPr id="0" name="对象 3"/>
                      <p:cNvPicPr/>
                      <p:nvPr/>
                    </p:nvPicPr>
                    <p:blipFill>
                      <a:blip r:embed="rId2"/>
                      <a:stretch>
                        <a:fillRect/>
                      </a:stretch>
                    </p:blipFill>
                    <p:spPr>
                      <a:xfrm>
                        <a:off x="717550" y="1057275"/>
                        <a:ext cx="10972800" cy="527208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56684"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57717"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717550" y="2493351"/>
          <a:ext cx="10972800" cy="5127625"/>
        </p:xfrm>
        <a:graphic>
          <a:graphicData uri="http://schemas.openxmlformats.org/presentationml/2006/ole">
            <mc:AlternateContent xmlns:mc="http://schemas.openxmlformats.org/markup-compatibility/2006">
              <mc:Choice xmlns:v="urn:schemas-microsoft-com:vml" Requires="v">
                <p:oleObj spid="_x0000_s157718" name="Document" r:id="rId3" imgW="11108690" imgH="5212080" progId="Word.Document.12">
                  <p:embed/>
                </p:oleObj>
              </mc:Choice>
              <mc:Fallback>
                <p:oleObj name="Document" r:id="rId3" imgW="11108690" imgH="5212080" progId="Word.Document.12">
                  <p:embed/>
                  <p:pic>
                    <p:nvPicPr>
                      <p:cNvPr id="0" name="对象 3"/>
                      <p:cNvPicPr/>
                      <p:nvPr/>
                    </p:nvPicPr>
                    <p:blipFill>
                      <a:blip r:embed="rId4"/>
                      <a:stretch>
                        <a:fillRect/>
                      </a:stretch>
                    </p:blipFill>
                    <p:spPr>
                      <a:xfrm>
                        <a:off x="717550" y="2493351"/>
                        <a:ext cx="10972800" cy="5127625"/>
                      </a:xfrm>
                      <a:prstGeom prst="rect">
                        <a:avLst/>
                      </a:prstGeom>
                    </p:spPr>
                  </p:pic>
                </p:oleObj>
              </mc:Fallback>
            </mc:AlternateContent>
          </a:graphicData>
        </a:graphic>
      </p:graphicFrame>
      <p:pic>
        <p:nvPicPr>
          <p:cNvPr id="2" name="图片 1"/>
          <p:cNvPicPr>
            <a:picLocks noChangeAspect="1"/>
          </p:cNvPicPr>
          <p:nvPr/>
        </p:nvPicPr>
        <p:blipFill>
          <a:blip r:embed="rId5"/>
          <a:stretch>
            <a:fillRect/>
          </a:stretch>
        </p:blipFill>
        <p:spPr>
          <a:xfrm>
            <a:off x="8339455" y="3561080"/>
            <a:ext cx="3124835" cy="2235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01663" y="831850"/>
            <a:ext cx="11236325" cy="5446713"/>
          </a:xfrm>
        </p:spPr>
        <p:txBody>
          <a:bodyPr/>
          <a:lstStyle/>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ex6_8.py</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networkx</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nx.Graph</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List = [(1, 3, 10), (1, 4, 60), (2, 3, 5), (2, 4, 20), (3, 4, 1)]</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G.add_nodes_from</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(range(1,5))</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G.add_weighted_edges_from</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(List)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d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nx.floyd_warshall_numpy</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最短距离矩阵为：</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\n', d)</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path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nx.shortest_path</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(G, weight='weight', method='bellman-ford')</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for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range(1,len(d)):</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for j in range(i+1,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len</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(d)+1):</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2200" b="1" dirty="0">
                <a:effectLst/>
                <a:latin typeface="Times New Roman" panose="02020603050405020304" pitchFamily="18" charset="0"/>
                <a:ea typeface="华文中宋" panose="02010600040101010101" pitchFamily="2" charset="-122"/>
              </a:rPr>
              <a:t>        print('</a:t>
            </a:r>
            <a:r>
              <a:rPr lang="zh-CN" altLang="zh-CN" sz="2200" b="1" dirty="0">
                <a:effectLst/>
                <a:latin typeface="Times New Roman" panose="02020603050405020304" pitchFamily="18" charset="0"/>
                <a:ea typeface="华文中宋" panose="02010600040101010101" pitchFamily="2" charset="-122"/>
                <a:cs typeface="Times New Roman" panose="02020603050405020304" pitchFamily="18" charset="0"/>
              </a:rPr>
              <a:t>顶点</a:t>
            </a:r>
            <a:r>
              <a:rPr lang="en-US" altLang="zh-CN" sz="2200" b="1" dirty="0">
                <a:effectLst/>
                <a:latin typeface="Times New Roman" panose="02020603050405020304" pitchFamily="18" charset="0"/>
                <a:ea typeface="华文中宋" panose="02010600040101010101" pitchFamily="2" charset="-122"/>
              </a:rPr>
              <a:t>{}</a:t>
            </a:r>
            <a:r>
              <a:rPr lang="zh-CN" altLang="zh-CN" sz="2200" b="1" dirty="0">
                <a:effectLst/>
                <a:latin typeface="Times New Roman" panose="02020603050405020304" pitchFamily="18" charset="0"/>
                <a:ea typeface="华文中宋" panose="02010600040101010101" pitchFamily="2" charset="-122"/>
                <a:cs typeface="Times New Roman" panose="02020603050405020304" pitchFamily="18" charset="0"/>
              </a:rPr>
              <a:t>到顶点</a:t>
            </a:r>
            <a:r>
              <a:rPr lang="en-US" altLang="zh-CN" sz="2200" b="1" dirty="0">
                <a:effectLst/>
                <a:latin typeface="Times New Roman" panose="02020603050405020304" pitchFamily="18" charset="0"/>
                <a:ea typeface="华文中宋" panose="02010600040101010101" pitchFamily="2" charset="-122"/>
              </a:rPr>
              <a:t>{}</a:t>
            </a:r>
            <a:r>
              <a:rPr lang="zh-CN" altLang="zh-CN" sz="2200" b="1" dirty="0">
                <a:effectLst/>
                <a:latin typeface="Times New Roman" panose="02020603050405020304" pitchFamily="18" charset="0"/>
                <a:ea typeface="华文中宋" panose="02010600040101010101" pitchFamily="2" charset="-122"/>
                <a:cs typeface="Times New Roman" panose="02020603050405020304" pitchFamily="18" charset="0"/>
              </a:rPr>
              <a:t>的最短路径为：</a:t>
            </a:r>
            <a:r>
              <a:rPr lang="en-US" altLang="zh-CN" sz="2200" b="1" dirty="0">
                <a:effectLst/>
                <a:latin typeface="Times New Roman" panose="02020603050405020304" pitchFamily="18" charset="0"/>
                <a:ea typeface="华文中宋" panose="02010600040101010101" pitchFamily="2" charset="-122"/>
              </a:rPr>
              <a:t>'.format(</a:t>
            </a:r>
            <a:r>
              <a:rPr lang="en-US" altLang="zh-CN" sz="2200" b="1" dirty="0" err="1">
                <a:effectLst/>
                <a:latin typeface="Times New Roman" panose="02020603050405020304" pitchFamily="18" charset="0"/>
                <a:ea typeface="华文中宋" panose="02010600040101010101" pitchFamily="2" charset="-122"/>
              </a:rPr>
              <a:t>i,j</a:t>
            </a:r>
            <a:r>
              <a:rPr lang="en-US" altLang="zh-CN" sz="2200" b="1" dirty="0">
                <a:effectLst/>
                <a:latin typeface="Times New Roman" panose="02020603050405020304" pitchFamily="18" charset="0"/>
                <a:ea typeface="华文中宋" panose="02010600040101010101" pitchFamily="2" charset="-122"/>
              </a:rPr>
              <a:t>), path[</a:t>
            </a:r>
            <a:r>
              <a:rPr lang="en-US" altLang="zh-CN" sz="2200" b="1" dirty="0" err="1">
                <a:effectLst/>
                <a:latin typeface="Times New Roman" panose="02020603050405020304" pitchFamily="18" charset="0"/>
                <a:ea typeface="华文中宋" panose="02010600040101010101" pitchFamily="2" charset="-122"/>
              </a:rPr>
              <a:t>i</a:t>
            </a:r>
            <a:r>
              <a:rPr lang="en-US" altLang="zh-CN" sz="2200" b="1" dirty="0">
                <a:effectLst/>
                <a:latin typeface="Times New Roman" panose="02020603050405020304" pitchFamily="18" charset="0"/>
                <a:ea typeface="华文中宋" panose="02010600040101010101" pitchFamily="2" charset="-122"/>
              </a:rPr>
              <a:t>][j])</a:t>
            </a:r>
            <a:endParaRPr lang="zh-CN" altLang="en-US" sz="22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631950"/>
          <a:ext cx="10972800" cy="5395913"/>
        </p:xfrm>
        <a:graphic>
          <a:graphicData uri="http://schemas.openxmlformats.org/presentationml/2006/ole">
            <mc:AlternateContent xmlns:mc="http://schemas.openxmlformats.org/markup-compatibility/2006">
              <mc:Choice xmlns:v="urn:schemas-microsoft-com:vml" Requires="v">
                <p:oleObj spid="_x0000_s23571"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631950"/>
                        <a:ext cx="10972800" cy="5395913"/>
                      </a:xfrm>
                      <a:prstGeom prst="rect">
                        <a:avLst/>
                      </a:prstGeom>
                    </p:spPr>
                  </p:pic>
                </p:oleObj>
              </mc:Fallback>
            </mc:AlternateContent>
          </a:graphicData>
        </a:graphic>
      </p:graphicFrame>
      <p:sp>
        <p:nvSpPr>
          <p:cNvPr id="2" name="文本占位符 1"/>
          <p:cNvSpPr>
            <a:spLocks noGrp="1"/>
          </p:cNvSpPr>
          <p:nvPr>
            <p:ph type="body" sz="quarter" idx="10"/>
          </p:nvPr>
        </p:nvSpPr>
        <p:spPr/>
        <p:txBody>
          <a:bodyPr/>
          <a:lstStyle/>
          <a:p>
            <a:r>
              <a:rPr lang="en-US" altLang="zh-CN" dirty="0"/>
              <a:t>6.3.3 </a:t>
            </a:r>
            <a:r>
              <a:rPr lang="zh-CN" altLang="en-US" dirty="0"/>
              <a:t>最短路应用范例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1133138" cy="5127625"/>
        </p:xfrm>
        <a:graphic>
          <a:graphicData uri="http://schemas.openxmlformats.org/presentationml/2006/ole">
            <mc:AlternateContent xmlns:mc="http://schemas.openxmlformats.org/markup-compatibility/2006">
              <mc:Choice xmlns:v="urn:schemas-microsoft-com:vml" Requires="v">
                <p:oleObj spid="_x0000_s158732" name="Document" r:id="rId1" imgW="11263630" imgH="5204460" progId="Word.Document.12">
                  <p:embed/>
                </p:oleObj>
              </mc:Choice>
              <mc:Fallback>
                <p:oleObj name="Document" r:id="rId1" imgW="11263630" imgH="5204460" progId="Word.Document.12">
                  <p:embed/>
                  <p:pic>
                    <p:nvPicPr>
                      <p:cNvPr id="0" name="对象 3"/>
                      <p:cNvPicPr/>
                      <p:nvPr/>
                    </p:nvPicPr>
                    <p:blipFill>
                      <a:blip r:embed="rId2"/>
                      <a:stretch>
                        <a:fillRect/>
                      </a:stretch>
                    </p:blipFill>
                    <p:spPr>
                      <a:xfrm>
                        <a:off x="717550" y="1057275"/>
                        <a:ext cx="11133138"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953125"/>
        </p:xfrm>
        <a:graphic>
          <a:graphicData uri="http://schemas.openxmlformats.org/presentationml/2006/ole">
            <mc:AlternateContent xmlns:mc="http://schemas.openxmlformats.org/markup-compatibility/2006">
              <mc:Choice xmlns:v="urn:schemas-microsoft-com:vml" Requires="v">
                <p:oleObj spid="_x0000_s159756" name="Document" r:id="rId1" imgW="11108690" imgH="6049010" progId="Word.Document.12">
                  <p:embed/>
                </p:oleObj>
              </mc:Choice>
              <mc:Fallback>
                <p:oleObj name="Document" r:id="rId1" imgW="11108690" imgH="6049010" progId="Word.Document.12">
                  <p:embed/>
                  <p:pic>
                    <p:nvPicPr>
                      <p:cNvPr id="0" name="对象 3"/>
                      <p:cNvPicPr/>
                      <p:nvPr/>
                    </p:nvPicPr>
                    <p:blipFill>
                      <a:blip r:embed="rId2"/>
                      <a:stretch>
                        <a:fillRect/>
                      </a:stretch>
                    </p:blipFill>
                    <p:spPr>
                      <a:xfrm>
                        <a:off x="717550" y="1057275"/>
                        <a:ext cx="10972800" cy="59531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60780"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61804" name="Document" r:id="rId1" imgW="11108690" imgH="5315585" progId="Word.Document.12">
                  <p:embed/>
                </p:oleObj>
              </mc:Choice>
              <mc:Fallback>
                <p:oleObj name="Document" r:id="rId1" imgW="11108690" imgH="5315585"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ex6_9.py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networkx</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pylab</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plt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np.zeros</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((6,6))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a[0,1:]=[15,20,27,37,54]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a[1,2:]=[15,20,27,37]; a[2,3:]=[16,21,28];</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a[3,4:]=[16,21]; a[4,5]=17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G=</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nx.DiGraph</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  #</a:t>
            </a:r>
            <a:r>
              <a:rPr lang="zh-CN"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构造赋权有向图</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顶点编号为</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0,1,…,5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nx.shortest_path</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(G,0,5,weight='weight')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d=</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nx.shortest_path_length</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(G,0,5,weight='weight')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print('path=',p); print('d=',d)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17777"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indent="266700" algn="just"/>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plt.rc</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font',size</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pos=</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nx.shell_layout</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(G)  #</a:t>
            </a:r>
            <a:r>
              <a:rPr lang="zh-CN"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设置布局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w=</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nx.get_edge_attributes</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G,'weight</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key=range(6); s=['</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v'+str</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(i+1) for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 in key]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s=</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dict</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(zip(</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key,s</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构造用于顶点标注的字符字典</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nx.draw</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(G, pos,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font_weight</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='bold', labels=s,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node_color</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nx.draw_networkx_edge_labels</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(G, pos,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edge_labels</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=w)</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path_edges</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=list(zip(p, p[1:]))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nx.draw_networkx_edges</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(G, pos,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edgelist</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path_edges</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edge_color</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='r', width=3)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plt.savefig</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('fig6_9.png', dpi=500); </a:t>
            </a:r>
            <a:r>
              <a:rPr lang="en-US" altLang="zh-CN" sz="1800" b="1" kern="0" dirty="0" err="1">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plt.show</a:t>
            </a:r>
            <a:r>
              <a:rPr lang="en-US" altLang="zh-CN" sz="1800" b="1" kern="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162828"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3491230" y="2877185"/>
          <a:ext cx="7813040" cy="4200525"/>
        </p:xfrm>
        <a:graphic>
          <a:graphicData uri="http://schemas.openxmlformats.org/presentationml/2006/ole">
            <mc:AlternateContent xmlns:mc="http://schemas.openxmlformats.org/markup-compatibility/2006">
              <mc:Choice xmlns:v="urn:schemas-microsoft-com:vml" Requires="v">
                <p:oleObj spid="_x0000_s163852" name="Document" r:id="rId3" imgW="11108690" imgH="5204460" progId="Word.Document.12">
                  <p:embed/>
                </p:oleObj>
              </mc:Choice>
              <mc:Fallback>
                <p:oleObj name="Document" r:id="rId3" imgW="11108690" imgH="5204460" progId="Word.Document.12">
                  <p:embed/>
                  <p:pic>
                    <p:nvPicPr>
                      <p:cNvPr id="0" name="对象 3"/>
                      <p:cNvPicPr/>
                      <p:nvPr/>
                    </p:nvPicPr>
                    <p:blipFill>
                      <a:blip r:embed="rId4"/>
                      <a:stretch>
                        <a:fillRect/>
                      </a:stretch>
                    </p:blipFill>
                    <p:spPr>
                      <a:xfrm>
                        <a:off x="3491230" y="2877185"/>
                        <a:ext cx="7813040" cy="42005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57362"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1133138" cy="5127625"/>
        </p:xfrm>
        <a:graphic>
          <a:graphicData uri="http://schemas.openxmlformats.org/presentationml/2006/ole">
            <mc:AlternateContent xmlns:mc="http://schemas.openxmlformats.org/markup-compatibility/2006">
              <mc:Choice xmlns:v="urn:schemas-microsoft-com:vml" Requires="v">
                <p:oleObj spid="_x0000_s59410" name="Document" r:id="rId1" imgW="11263630" imgH="5204460" progId="Word.Document.12">
                  <p:embed/>
                </p:oleObj>
              </mc:Choice>
              <mc:Fallback>
                <p:oleObj name="Document" r:id="rId1" imgW="11263630" imgH="5204460" progId="Word.Document.12">
                  <p:embed/>
                  <p:pic>
                    <p:nvPicPr>
                      <p:cNvPr id="0" name="对象 3"/>
                      <p:cNvPicPr/>
                      <p:nvPr/>
                    </p:nvPicPr>
                    <p:blipFill>
                      <a:blip r:embed="rId2"/>
                      <a:stretch>
                        <a:fillRect/>
                      </a:stretch>
                    </p:blipFill>
                    <p:spPr>
                      <a:xfrm>
                        <a:off x="717550" y="1057275"/>
                        <a:ext cx="11133138"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ex6_10.py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networkx</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L=[(1,2,20), (1,5,15), (2,3,20), (2,4,60), (2,5,25), (3,4,30), (3,5,18), (5,6,15)]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G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nx.Graph</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G.add_nodes_from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np.arange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G.add_weighted_edges_from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nx.floyd_warshall_numpy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转换为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array</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数组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md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np.max</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 axis=1)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逐行求最大值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mmd = min(md)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求最小值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np.argmin</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(md)+1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求最小值的地址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print(d); 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最小值为：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mmd)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最小值的地址为：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631950"/>
          <a:ext cx="10972800" cy="5395913"/>
        </p:xfrm>
        <a:graphic>
          <a:graphicData uri="http://schemas.openxmlformats.org/presentationml/2006/ole">
            <mc:AlternateContent xmlns:mc="http://schemas.openxmlformats.org/markup-compatibility/2006">
              <mc:Choice xmlns:v="urn:schemas-microsoft-com:vml" Requires="v">
                <p:oleObj spid="_x0000_s24595"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631950"/>
                        <a:ext cx="10972800" cy="5395913"/>
                      </a:xfrm>
                      <a:prstGeom prst="rect">
                        <a:avLst/>
                      </a:prstGeom>
                    </p:spPr>
                  </p:pic>
                </p:oleObj>
              </mc:Fallback>
            </mc:AlternateContent>
          </a:graphicData>
        </a:graphic>
      </p:graphicFrame>
      <p:sp>
        <p:nvSpPr>
          <p:cNvPr id="2" name="文本占位符 1"/>
          <p:cNvSpPr>
            <a:spLocks noGrp="1"/>
          </p:cNvSpPr>
          <p:nvPr>
            <p:ph type="body" sz="quarter" idx="10"/>
          </p:nvPr>
        </p:nvSpPr>
        <p:spPr/>
        <p:txBody>
          <a:bodyPr/>
          <a:lstStyle/>
          <a:p>
            <a:r>
              <a:rPr lang="en-US" altLang="zh-CN" dirty="0"/>
              <a:t>6.3.4 </a:t>
            </a:r>
            <a:r>
              <a:rPr lang="zh-CN" altLang="en-US" dirty="0"/>
              <a:t>最短路应用范例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1098213" cy="5127625"/>
        </p:xfrm>
        <a:graphic>
          <a:graphicData uri="http://schemas.openxmlformats.org/presentationml/2006/ole">
            <mc:AlternateContent xmlns:mc="http://schemas.openxmlformats.org/markup-compatibility/2006">
              <mc:Choice xmlns:v="urn:schemas-microsoft-com:vml" Requires="v">
                <p:oleObj spid="_x0000_s61458" name="Document" r:id="rId1" imgW="11108690" imgH="5204460" progId="Word.Document.12">
                  <p:embed/>
                </p:oleObj>
              </mc:Choice>
              <mc:Fallback>
                <p:oleObj name="Document" r:id="rId1" imgW="11108690" imgH="5204460" progId="Word.Document.12">
                  <p:embed/>
                  <p:pic>
                    <p:nvPicPr>
                      <p:cNvPr id="0" name="对象 3"/>
                      <p:cNvPicPr/>
                      <p:nvPr/>
                    </p:nvPicPr>
                    <p:blipFill>
                      <a:blip r:embed="rId2"/>
                      <a:stretch>
                        <a:fillRect/>
                      </a:stretch>
                    </p:blipFill>
                    <p:spPr>
                      <a:xfrm>
                        <a:off x="717550" y="1057275"/>
                        <a:ext cx="11098213"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49" y="755162"/>
          <a:ext cx="10972800" cy="6578600"/>
        </p:xfrm>
        <a:graphic>
          <a:graphicData uri="http://schemas.openxmlformats.org/presentationml/2006/ole">
            <mc:AlternateContent xmlns:mc="http://schemas.openxmlformats.org/markup-compatibility/2006">
              <mc:Choice xmlns:v="urn:schemas-microsoft-com:vml" Requires="v">
                <p:oleObj spid="_x0000_s62488" name="Document" r:id="rId1" imgW="11108690" imgH="6675120" progId="Word.Document.12">
                  <p:embed/>
                </p:oleObj>
              </mc:Choice>
              <mc:Fallback>
                <p:oleObj name="Document" r:id="rId1" imgW="11108690" imgH="6675120" progId="Word.Document.12">
                  <p:embed/>
                  <p:pic>
                    <p:nvPicPr>
                      <p:cNvPr id="0" name="对象 3"/>
                      <p:cNvPicPr/>
                      <p:nvPr/>
                    </p:nvPicPr>
                    <p:blipFill>
                      <a:blip r:embed="rId2"/>
                      <a:stretch>
                        <a:fillRect/>
                      </a:stretch>
                    </p:blipFill>
                    <p:spPr>
                      <a:xfrm>
                        <a:off x="-49" y="755162"/>
                        <a:ext cx="10972800" cy="6578600"/>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717550" y="2798151"/>
          <a:ext cx="2509838" cy="5127625"/>
        </p:xfrm>
        <a:graphic>
          <a:graphicData uri="http://schemas.openxmlformats.org/presentationml/2006/ole">
            <mc:AlternateContent xmlns:mc="http://schemas.openxmlformats.org/markup-compatibility/2006">
              <mc:Choice xmlns:v="urn:schemas-microsoft-com:vml" Requires="v">
                <p:oleObj spid="_x0000_s62489" name="Document" r:id="rId3" imgW="2515870" imgH="5189220" progId="Word.Document.12">
                  <p:embed/>
                </p:oleObj>
              </mc:Choice>
              <mc:Fallback>
                <p:oleObj name="Document" r:id="rId3" imgW="2515870" imgH="5189220" progId="Word.Document.12">
                  <p:embed/>
                  <p:pic>
                    <p:nvPicPr>
                      <p:cNvPr id="0" name="对象 3"/>
                      <p:cNvPicPr/>
                      <p:nvPr/>
                    </p:nvPicPr>
                    <p:blipFill>
                      <a:blip r:embed="rId4"/>
                      <a:stretch>
                        <a:fillRect/>
                      </a:stretch>
                    </p:blipFill>
                    <p:spPr>
                      <a:xfrm>
                        <a:off x="717550" y="2798151"/>
                        <a:ext cx="2509838" cy="5127625"/>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5695315" y="3429000"/>
          <a:ext cx="6293485" cy="2453005"/>
        </p:xfrm>
        <a:graphic>
          <a:graphicData uri="http://schemas.openxmlformats.org/presentationml/2006/ole">
            <mc:AlternateContent xmlns:mc="http://schemas.openxmlformats.org/markup-compatibility/2006">
              <mc:Choice xmlns:v="urn:schemas-microsoft-com:vml" Requires="v">
                <p:oleObj spid="_x0000_s177164" name="Document" r:id="rId5" imgW="11106150" imgH="2305050" progId="Word.Document.12">
                  <p:embed/>
                </p:oleObj>
              </mc:Choice>
              <mc:Fallback>
                <p:oleObj name="Document" r:id="rId5" imgW="11106150" imgH="2305050" progId="Word.Document.12">
                  <p:embed/>
                  <p:pic>
                    <p:nvPicPr>
                      <p:cNvPr id="0" name="对象 3"/>
                      <p:cNvPicPr/>
                      <p:nvPr/>
                    </p:nvPicPr>
                    <p:blipFill>
                      <a:blip r:embed="rId6"/>
                      <a:stretch>
                        <a:fillRect/>
                      </a:stretch>
                    </p:blipFill>
                    <p:spPr>
                      <a:xfrm>
                        <a:off x="5695315" y="3429000"/>
                        <a:ext cx="6293485" cy="245300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972800" cy="5127625"/>
        </p:xfrm>
        <a:graphic>
          <a:graphicData uri="http://schemas.openxmlformats.org/presentationml/2006/ole">
            <mc:AlternateContent xmlns:mc="http://schemas.openxmlformats.org/markup-compatibility/2006">
              <mc:Choice xmlns:v="urn:schemas-microsoft-com:vml" Requires="v">
                <p:oleObj spid="_x0000_s64530" name="Document" r:id="rId1" imgW="11108690" imgH="5466715" progId="Word.Document.12">
                  <p:embed/>
                </p:oleObj>
              </mc:Choice>
              <mc:Fallback>
                <p:oleObj name="Document" r:id="rId1" imgW="11108690" imgH="5466715" progId="Word.Document.12">
                  <p:embed/>
                  <p:pic>
                    <p:nvPicPr>
                      <p:cNvPr id="0" name="对象 3"/>
                      <p:cNvPicPr/>
                      <p:nvPr/>
                    </p:nvPicPr>
                    <p:blipFill>
                      <a:blip r:embed="rId2"/>
                      <a:stretch>
                        <a:fillRect/>
                      </a:stretch>
                    </p:blipFill>
                    <p:spPr>
                      <a:xfrm>
                        <a:off x="717550" y="105727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57275"/>
          <a:ext cx="10577513" cy="5127625"/>
        </p:xfrm>
        <a:graphic>
          <a:graphicData uri="http://schemas.openxmlformats.org/presentationml/2006/ole">
            <mc:AlternateContent xmlns:mc="http://schemas.openxmlformats.org/markup-compatibility/2006">
              <mc:Choice xmlns:v="urn:schemas-microsoft-com:vml" Requires="v">
                <p:oleObj spid="_x0000_s63507" name="Document" r:id="rId1" imgW="10459085" imgH="5083810" progId="Word.Document.12">
                  <p:embed/>
                </p:oleObj>
              </mc:Choice>
              <mc:Fallback>
                <p:oleObj name="Document" r:id="rId1" imgW="10459085" imgH="5083810" progId="Word.Document.12">
                  <p:embed/>
                  <p:pic>
                    <p:nvPicPr>
                      <p:cNvPr id="0" name="对象 3"/>
                      <p:cNvPicPr/>
                      <p:nvPr/>
                    </p:nvPicPr>
                    <p:blipFill>
                      <a:blip r:embed="rId2"/>
                      <a:stretch>
                        <a:fillRect/>
                      </a:stretch>
                    </p:blipFill>
                    <p:spPr>
                      <a:xfrm>
                        <a:off x="717550" y="1057275"/>
                        <a:ext cx="10577513"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717550" y="1039813"/>
          <a:ext cx="10972800" cy="5397500"/>
        </p:xfrm>
        <a:graphic>
          <a:graphicData uri="http://schemas.openxmlformats.org/presentationml/2006/ole">
            <mc:AlternateContent xmlns:mc="http://schemas.openxmlformats.org/markup-compatibility/2006">
              <mc:Choice xmlns:v="urn:schemas-microsoft-com:vml" Requires="v">
                <p:oleObj spid="_x0000_s118801"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17550" y="1039813"/>
                        <a:ext cx="10972800" cy="5397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09600" y="457200"/>
          <a:ext cx="10972800" cy="5935980"/>
        </p:xfrm>
        <a:graphic>
          <a:graphicData uri="http://schemas.openxmlformats.org/presentationml/2006/ole">
            <mc:AlternateContent xmlns:mc="http://schemas.openxmlformats.org/markup-compatibility/2006">
              <mc:Choice xmlns:v="urn:schemas-microsoft-com:vml" Requires="v">
                <p:oleObj spid="_x0000_s65554" name="Document" r:id="rId1" imgW="11108690" imgH="6499860" progId="Word.Document.12">
                  <p:embed/>
                </p:oleObj>
              </mc:Choice>
              <mc:Fallback>
                <p:oleObj name="Document" r:id="rId1" imgW="11108690" imgH="6499860" progId="Word.Document.12">
                  <p:embed/>
                  <p:pic>
                    <p:nvPicPr>
                      <p:cNvPr id="0" name="对象 3"/>
                      <p:cNvPicPr/>
                      <p:nvPr/>
                    </p:nvPicPr>
                    <p:blipFill>
                      <a:blip r:embed="rId2"/>
                      <a:stretch>
                        <a:fillRect/>
                      </a:stretch>
                    </p:blipFill>
                    <p:spPr>
                      <a:xfrm>
                        <a:off x="609600" y="457200"/>
                        <a:ext cx="10972800" cy="593598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408501" y="5928995"/>
          <a:ext cx="10972800" cy="5127625"/>
        </p:xfrm>
        <a:graphic>
          <a:graphicData uri="http://schemas.openxmlformats.org/presentationml/2006/ole">
            <mc:AlternateContent xmlns:mc="http://schemas.openxmlformats.org/markup-compatibility/2006">
              <mc:Choice xmlns:v="urn:schemas-microsoft-com:vml" Requires="v">
                <p:oleObj spid="_x0000_s177165" name="Document" r:id="rId3" imgW="11108690" imgH="5212080" progId="Word.Document.12">
                  <p:embed/>
                </p:oleObj>
              </mc:Choice>
              <mc:Fallback>
                <p:oleObj name="Document" r:id="rId3" imgW="11108690" imgH="5212080" progId="Word.Document.12">
                  <p:embed/>
                  <p:pic>
                    <p:nvPicPr>
                      <p:cNvPr id="0" name="对象 3"/>
                      <p:cNvPicPr/>
                      <p:nvPr/>
                    </p:nvPicPr>
                    <p:blipFill>
                      <a:blip r:embed="rId4"/>
                      <a:stretch>
                        <a:fillRect/>
                      </a:stretch>
                    </p:blipFill>
                    <p:spPr>
                      <a:xfrm>
                        <a:off x="408501" y="5928995"/>
                        <a:ext cx="10972800" cy="51276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ex6_11.py</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cvxpy</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as cp</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L=[(1,2,18),(1,5,15),(2,3,20),(2,4,60),(2,5,12),</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(3,4,30),(3,5,18),(4,6,10),(5,6,15)]</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np.ones</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((6,6))*100000  #</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邻接矩阵初始化</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for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len</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(L)):</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a[L[</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][0]-1,L[</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][1]-1]=L[</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][2]</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a[L[</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][1]-1,L[</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][0]-1]=L[</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][2]</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((6,6), integer=True)</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obj=</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cp.sum</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cp.multiply</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 x)))</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con=[sum(x[1,:])==1, sum(x[:,1])==0,</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sum(x[:,3])==1, x&gt;=0, x&lt;=1]</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for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in set(range(6))-{1,3}:</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con.append</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(sum(x[</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,:])==sum(x[:,</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prob =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(obj, con)</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prob.solve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(solver='GLPK_MI')</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最优值为</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prob.value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\n", </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x.value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i,j</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np.nonzero</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2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x.value</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最短路径的起点：</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i+1)</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最短路径的终点：</a:t>
            </a:r>
            <a:r>
              <a:rPr lang="en-US" altLang="zh-CN" sz="2200" b="1" kern="100" dirty="0">
                <a:effectLst/>
                <a:latin typeface="Times New Roman" panose="02020603050405020304" pitchFamily="18" charset="0"/>
                <a:ea typeface="华文中宋" panose="02010600040101010101" pitchFamily="2" charset="-122"/>
                <a:cs typeface="Times New Roman" panose="02020603050405020304" pitchFamily="18" charset="0"/>
              </a:rPr>
              <a:t>", j+1)</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2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47752" y="2767268"/>
            <a:ext cx="1420314" cy="1420314"/>
            <a:chOff x="5447752" y="2767268"/>
            <a:chExt cx="1420314" cy="1420314"/>
          </a:xfrm>
        </p:grpSpPr>
        <p:sp>
          <p:nvSpPr>
            <p:cNvPr id="3" name="椭圆 2"/>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旧字形 Normal" panose="020B0400000000000000" pitchFamily="34" charset="-128"/>
              </a:endParaRPr>
            </a:p>
          </p:txBody>
        </p:sp>
        <p:sp>
          <p:nvSpPr>
            <p:cNvPr id="4" name="文本框 3"/>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ea typeface="思源黑体旧字形 Normal" panose="020B0400000000000000" pitchFamily="34" charset="-128"/>
                </a:rPr>
                <a:t>6.4</a:t>
              </a:r>
              <a:endParaRPr lang="zh-CN" altLang="en-US" sz="4000" b="1" dirty="0">
                <a:solidFill>
                  <a:schemeClr val="bg1"/>
                </a:solidFill>
                <a:ea typeface="思源黑体旧字形 Normal" panose="020B0400000000000000" pitchFamily="34" charset="-128"/>
              </a:endParaRPr>
            </a:p>
          </p:txBody>
        </p:sp>
      </p:grpSp>
      <p:sp>
        <p:nvSpPr>
          <p:cNvPr id="5" name="文本框 4"/>
          <p:cNvSpPr txBox="1"/>
          <p:nvPr/>
        </p:nvSpPr>
        <p:spPr>
          <a:xfrm>
            <a:off x="3788935" y="4617348"/>
            <a:ext cx="4737947" cy="584775"/>
          </a:xfrm>
          <a:prstGeom prst="rect">
            <a:avLst/>
          </a:prstGeom>
          <a:noFill/>
        </p:spPr>
        <p:txBody>
          <a:bodyPr wrap="square" rtlCol="0">
            <a:spAutoFit/>
          </a:bodyPr>
          <a:lstStyle/>
          <a:p>
            <a:pPr algn="ctr"/>
            <a:r>
              <a:rPr lang="zh-CN" altLang="en-US" sz="3200" b="1" dirty="0">
                <a:latin typeface="微软雅黑" panose="020B0503020204020204" charset="-122"/>
                <a:ea typeface="微软雅黑" panose="020B0503020204020204" charset="-122"/>
                <a:sym typeface="+mn-ea"/>
              </a:rPr>
              <a:t>最小生成树</a:t>
            </a:r>
            <a:endParaRPr lang="zh-CN" altLang="en-US" sz="3200" b="1" dirty="0">
              <a:latin typeface="微软雅黑" panose="020B0503020204020204" charset="-122"/>
              <a:ea typeface="微软雅黑" panose="020B050302020402020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395913"/>
        </p:xfrm>
        <a:graphic>
          <a:graphicData uri="http://schemas.openxmlformats.org/presentationml/2006/ole">
            <mc:AlternateContent xmlns:mc="http://schemas.openxmlformats.org/markup-compatibility/2006">
              <mc:Choice xmlns:v="urn:schemas-microsoft-com:vml" Requires="v">
                <p:oleObj spid="_x0000_s66578"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0763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6.4.1 </a:t>
            </a:r>
            <a:r>
              <a:rPr lang="zh-CN" altLang="en-US" dirty="0"/>
              <a:t>基本概念和算法</a:t>
            </a:r>
            <a:endParaRPr lang="zh-CN" altLang="en-US" dirty="0"/>
          </a:p>
        </p:txBody>
      </p:sp>
      <p:sp>
        <p:nvSpPr>
          <p:cNvPr id="3" name="文本占位符 2"/>
          <p:cNvSpPr>
            <a:spLocks noGrp="1"/>
          </p:cNvSpPr>
          <p:nvPr>
            <p:ph type="body" sz="quarter" idx="11"/>
          </p:nvPr>
        </p:nvSpPr>
        <p:spPr>
          <a:xfrm>
            <a:off x="262644" y="1729917"/>
            <a:ext cx="5945188" cy="625475"/>
          </a:xfrm>
        </p:spPr>
        <p:txBody>
          <a:bodyPr/>
          <a:lstStyle/>
          <a:p>
            <a:r>
              <a:rPr lang="en-US" altLang="zh-CN" dirty="0"/>
              <a:t>1.</a:t>
            </a:r>
            <a:r>
              <a:rPr lang="zh-CN" altLang="en-US" dirty="0"/>
              <a:t>基本概念</a:t>
            </a:r>
            <a:endParaRPr lang="zh-CN" altLang="en-US" dirty="0"/>
          </a:p>
        </p:txBody>
      </p:sp>
      <p:graphicFrame>
        <p:nvGraphicFramePr>
          <p:cNvPr id="6" name="对象 5"/>
          <p:cNvGraphicFramePr>
            <a:graphicFrameLocks noChangeAspect="1"/>
          </p:cNvGraphicFramePr>
          <p:nvPr/>
        </p:nvGraphicFramePr>
        <p:xfrm>
          <a:off x="721432" y="2355392"/>
          <a:ext cx="10972800" cy="5395913"/>
        </p:xfrm>
        <a:graphic>
          <a:graphicData uri="http://schemas.openxmlformats.org/presentationml/2006/ole">
            <mc:AlternateContent xmlns:mc="http://schemas.openxmlformats.org/markup-compatibility/2006">
              <mc:Choice xmlns:v="urn:schemas-microsoft-com:vml" Requires="v">
                <p:oleObj spid="_x0000_s26647"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721432" y="2355392"/>
                        <a:ext cx="10972800" cy="539591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62644" y="2980867"/>
          <a:ext cx="10972800" cy="5414962"/>
        </p:xfrm>
        <a:graphic>
          <a:graphicData uri="http://schemas.openxmlformats.org/presentationml/2006/ole">
            <mc:AlternateContent xmlns:mc="http://schemas.openxmlformats.org/markup-compatibility/2006">
              <mc:Choice xmlns:v="urn:schemas-microsoft-com:vml" Requires="v">
                <p:oleObj spid="_x0000_s26648" name="Document" r:id="rId3" imgW="11108690" imgH="5494020" progId="Word.Document.12">
                  <p:embed/>
                </p:oleObj>
              </mc:Choice>
              <mc:Fallback>
                <p:oleObj name="Document" r:id="rId3" imgW="11108690" imgH="5494020" progId="Word.Document.12">
                  <p:embed/>
                  <p:pic>
                    <p:nvPicPr>
                      <p:cNvPr id="0" name="对象 5"/>
                      <p:cNvPicPr/>
                      <p:nvPr/>
                    </p:nvPicPr>
                    <p:blipFill>
                      <a:blip r:embed="rId4"/>
                      <a:stretch>
                        <a:fillRect/>
                      </a:stretch>
                    </p:blipFill>
                    <p:spPr>
                      <a:xfrm>
                        <a:off x="262644" y="2980867"/>
                        <a:ext cx="10972800" cy="541496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395913"/>
        </p:xfrm>
        <a:graphic>
          <a:graphicData uri="http://schemas.openxmlformats.org/presentationml/2006/ole">
            <mc:AlternateContent xmlns:mc="http://schemas.openxmlformats.org/markup-compatibility/2006">
              <mc:Choice xmlns:v="urn:schemas-microsoft-com:vml" Requires="v">
                <p:oleObj spid="_x0000_s182278"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076325"/>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395913"/>
        </p:xfrm>
        <a:graphic>
          <a:graphicData uri="http://schemas.openxmlformats.org/presentationml/2006/ole">
            <mc:AlternateContent xmlns:mc="http://schemas.openxmlformats.org/markup-compatibility/2006">
              <mc:Choice xmlns:v="urn:schemas-microsoft-com:vml" Requires="v">
                <p:oleObj spid="_x0000_s183306"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076325"/>
                        <a:ext cx="10972800" cy="5395913"/>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8163" y="2529986"/>
          <a:ext cx="10972800" cy="5395913"/>
        </p:xfrm>
        <a:graphic>
          <a:graphicData uri="http://schemas.openxmlformats.org/presentationml/2006/ole">
            <mc:AlternateContent xmlns:mc="http://schemas.openxmlformats.org/markup-compatibility/2006">
              <mc:Choice xmlns:v="urn:schemas-microsoft-com:vml" Requires="v">
                <p:oleObj spid="_x0000_s183307" name="Document" r:id="rId3" imgW="11108690" imgH="5494020" progId="Word.Document.12">
                  <p:embed/>
                </p:oleObj>
              </mc:Choice>
              <mc:Fallback>
                <p:oleObj name="Document" r:id="rId3" imgW="11108690" imgH="5494020" progId="Word.Document.12">
                  <p:embed/>
                  <p:pic>
                    <p:nvPicPr>
                      <p:cNvPr id="0" name="对象 3"/>
                      <p:cNvPicPr/>
                      <p:nvPr/>
                    </p:nvPicPr>
                    <p:blipFill>
                      <a:blip r:embed="rId4"/>
                      <a:stretch>
                        <a:fillRect/>
                      </a:stretch>
                    </p:blipFill>
                    <p:spPr>
                      <a:xfrm>
                        <a:off x="538163" y="2529986"/>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0972800" cy="5395913"/>
        </p:xfrm>
        <a:graphic>
          <a:graphicData uri="http://schemas.openxmlformats.org/presentationml/2006/ole">
            <mc:AlternateContent xmlns:mc="http://schemas.openxmlformats.org/markup-compatibility/2006">
              <mc:Choice xmlns:v="urn:schemas-microsoft-com:vml" Requires="v">
                <p:oleObj spid="_x0000_s184330" name="Document" r:id="rId1" imgW="11108690" imgH="5486400" progId="Word.Document.12">
                  <p:embed/>
                </p:oleObj>
              </mc:Choice>
              <mc:Fallback>
                <p:oleObj name="Document" r:id="rId1" imgW="11108690" imgH="5486400" progId="Word.Document.12">
                  <p:embed/>
                  <p:pic>
                    <p:nvPicPr>
                      <p:cNvPr id="0" name="对象 3"/>
                      <p:cNvPicPr/>
                      <p:nvPr/>
                    </p:nvPicPr>
                    <p:blipFill>
                      <a:blip r:embed="rId2"/>
                      <a:stretch>
                        <a:fillRect/>
                      </a:stretch>
                    </p:blipFill>
                    <p:spPr>
                      <a:xfrm>
                        <a:off x="538163" y="1076325"/>
                        <a:ext cx="10972800" cy="5395913"/>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8163" y="3774281"/>
          <a:ext cx="10972800" cy="5395913"/>
        </p:xfrm>
        <a:graphic>
          <a:graphicData uri="http://schemas.openxmlformats.org/presentationml/2006/ole">
            <mc:AlternateContent xmlns:mc="http://schemas.openxmlformats.org/markup-compatibility/2006">
              <mc:Choice xmlns:v="urn:schemas-microsoft-com:vml" Requires="v">
                <p:oleObj spid="_x0000_s184331" name="Document" r:id="rId3" imgW="11108690" imgH="5494020" progId="Word.Document.12">
                  <p:embed/>
                </p:oleObj>
              </mc:Choice>
              <mc:Fallback>
                <p:oleObj name="Document" r:id="rId3" imgW="11108690" imgH="5494020" progId="Word.Document.12">
                  <p:embed/>
                  <p:pic>
                    <p:nvPicPr>
                      <p:cNvPr id="0" name="对象 3"/>
                      <p:cNvPicPr/>
                      <p:nvPr/>
                    </p:nvPicPr>
                    <p:blipFill>
                      <a:blip r:embed="rId4"/>
                      <a:stretch>
                        <a:fillRect/>
                      </a:stretch>
                    </p:blipFill>
                    <p:spPr>
                      <a:xfrm>
                        <a:off x="538163" y="3774281"/>
                        <a:ext cx="10972800" cy="5395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163" y="1076325"/>
          <a:ext cx="11295062" cy="5395913"/>
        </p:xfrm>
        <a:graphic>
          <a:graphicData uri="http://schemas.openxmlformats.org/presentationml/2006/ole">
            <mc:AlternateContent xmlns:mc="http://schemas.openxmlformats.org/markup-compatibility/2006">
              <mc:Choice xmlns:v="urn:schemas-microsoft-com:vml" Requires="v">
                <p:oleObj spid="_x0000_s185354" name="Document" r:id="rId1" imgW="11292840" imgH="5469890" progId="Word.Document.12">
                  <p:embed/>
                </p:oleObj>
              </mc:Choice>
              <mc:Fallback>
                <p:oleObj name="Document" r:id="rId1" imgW="11292840" imgH="5469890" progId="Word.Document.12">
                  <p:embed/>
                  <p:pic>
                    <p:nvPicPr>
                      <p:cNvPr id="0" name="对象 3"/>
                      <p:cNvPicPr/>
                      <p:nvPr/>
                    </p:nvPicPr>
                    <p:blipFill>
                      <a:blip r:embed="rId2"/>
                      <a:stretch>
                        <a:fillRect/>
                      </a:stretch>
                    </p:blipFill>
                    <p:spPr>
                      <a:xfrm>
                        <a:off x="538163" y="1076325"/>
                        <a:ext cx="11295062" cy="5395913"/>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609600" y="2420938"/>
          <a:ext cx="11115675" cy="5395912"/>
        </p:xfrm>
        <a:graphic>
          <a:graphicData uri="http://schemas.openxmlformats.org/presentationml/2006/ole">
            <mc:AlternateContent xmlns:mc="http://schemas.openxmlformats.org/markup-compatibility/2006">
              <mc:Choice xmlns:v="urn:schemas-microsoft-com:vml" Requires="v">
                <p:oleObj spid="_x0000_s185355" name="Document" r:id="rId3" imgW="11118850" imgH="5469890" progId="Word.Document.12">
                  <p:embed/>
                </p:oleObj>
              </mc:Choice>
              <mc:Fallback>
                <p:oleObj name="Document" r:id="rId3" imgW="11118850" imgH="5469890" progId="Word.Document.12">
                  <p:embed/>
                  <p:pic>
                    <p:nvPicPr>
                      <p:cNvPr id="0" name="对象 3"/>
                      <p:cNvPicPr/>
                      <p:nvPr/>
                    </p:nvPicPr>
                    <p:blipFill>
                      <a:blip r:embed="rId4"/>
                      <a:stretch>
                        <a:fillRect/>
                      </a:stretch>
                    </p:blipFill>
                    <p:spPr>
                      <a:xfrm>
                        <a:off x="609600" y="2420938"/>
                        <a:ext cx="11115675" cy="5395912"/>
                      </a:xfrm>
                      <a:prstGeom prst="rect">
                        <a:avLst/>
                      </a:prstGeom>
                    </p:spPr>
                  </p:pic>
                </p:oleObj>
              </mc:Fallback>
            </mc:AlternateContent>
          </a:graphicData>
        </a:graphic>
      </p:graphicFrame>
      <p:sp>
        <p:nvSpPr>
          <p:cNvPr id="2" name="文本框 1"/>
          <p:cNvSpPr txBox="1"/>
          <p:nvPr/>
        </p:nvSpPr>
        <p:spPr>
          <a:xfrm>
            <a:off x="1257935" y="5720080"/>
            <a:ext cx="8339455" cy="460375"/>
          </a:xfrm>
          <a:prstGeom prst="rect">
            <a:avLst/>
          </a:prstGeom>
          <a:noFill/>
        </p:spPr>
        <p:txBody>
          <a:bodyPr wrap="square" rtlCol="0">
            <a:spAutoFit/>
          </a:bodyPr>
          <a:p>
            <a:r>
              <a:rPr lang="zh-CN" altLang="en-US" sz="2400"/>
              <a:t>完全图：任意两顶点均相邻的简单图（无重边、无环）</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ags/tag1.xml><?xml version="1.0" encoding="utf-8"?>
<p:tagLst xmlns:p="http://schemas.openxmlformats.org/presentationml/2006/main">
  <p:tag name="commondata" val="eyJoZGlkIjoiOWQyNjI1MDlmZWRjY2FmNmQ0YTA4MmMxM2M3NDBlNz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7538</Words>
  <Application>WPS 演示</Application>
  <PresentationFormat>宽屏</PresentationFormat>
  <Paragraphs>405</Paragraphs>
  <Slides>118</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123</vt:i4>
      </vt:variant>
      <vt:variant>
        <vt:lpstr>幻灯片标题</vt:lpstr>
      </vt:variant>
      <vt:variant>
        <vt:i4>118</vt:i4>
      </vt:variant>
    </vt:vector>
  </HeadingPairs>
  <TitlesOfParts>
    <vt:vector size="254" baseType="lpstr">
      <vt:lpstr>Arial</vt:lpstr>
      <vt:lpstr>宋体</vt:lpstr>
      <vt:lpstr>Wingdings</vt:lpstr>
      <vt:lpstr>Times New Roman</vt:lpstr>
      <vt:lpstr>华文中宋</vt:lpstr>
      <vt:lpstr>楷体</vt:lpstr>
      <vt:lpstr>微软雅黑</vt:lpstr>
      <vt:lpstr>思源黑体旧字形 Normal</vt:lpstr>
      <vt:lpstr>黑体</vt:lpstr>
      <vt:lpstr>Calibri</vt:lpstr>
      <vt:lpstr>Arial Unicode MS</vt:lpstr>
      <vt:lpstr>等线</vt:lpstr>
      <vt:lpstr>Office 主题</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dc:creator>
  <cp:lastModifiedBy>桥</cp:lastModifiedBy>
  <cp:revision>100</cp:revision>
  <dcterms:created xsi:type="dcterms:W3CDTF">2020-12-25T07:26:00Z</dcterms:created>
  <dcterms:modified xsi:type="dcterms:W3CDTF">2024-10-20T11:43:16Z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490614841BC745109BD775D8BEED42C3_12</vt:lpwstr>
  </property>
</Properties>
</file>